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  <p:sldId id="259" r:id="rId4"/>
    <p:sldId id="260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D966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082"/>
    <p:restoredTop sz="94694"/>
  </p:normalViewPr>
  <p:slideViewPr>
    <p:cSldViewPr snapToGrid="0" snapToObjects="1">
      <p:cViewPr varScale="1">
        <p:scale>
          <a:sx n="117" d="100"/>
          <a:sy n="117" d="100"/>
        </p:scale>
        <p:origin x="141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D9036-7A18-7A4A-AC52-7CEF2C760B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5F0EE45-9071-6242-9CBE-EE6CE9BDA5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4B0B5E-D968-564C-A2E6-4057F1403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D5F6A-9D5F-554A-A436-772222E93969}" type="datetimeFigureOut">
              <a:rPr lang="en-US" smtClean="0"/>
              <a:t>5/20/21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69854D-993C-594D-841F-68C72C9A66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AF9168-338B-6740-B784-D7BF73DA6F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8D69E-BEC4-9C48-B90E-A1FB676ACF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507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897D4-A759-6A40-8CF6-2E05838CC6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CDCB213-5F7D-D545-B183-548B19A2BB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40D83E-0BD0-F847-BA70-1767162B2D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D5F6A-9D5F-554A-A436-772222E93969}" type="datetimeFigureOut">
              <a:rPr lang="en-US" smtClean="0"/>
              <a:t>5/20/21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5F8E4E-E98F-B442-9EF7-B8F6E7CC1F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B82628-75D4-504F-BE0E-998C5E42AD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8D69E-BEC4-9C48-B90E-A1FB676ACF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8347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335068B-9E36-284E-9D40-C36343DE17E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19284C-C2BE-5F43-919D-BEA2002718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854F84-CABF-7C4A-9C0E-0C8D50DB20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D5F6A-9D5F-554A-A436-772222E93969}" type="datetimeFigureOut">
              <a:rPr lang="en-US" smtClean="0"/>
              <a:t>5/20/21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CAA2B0-6297-634D-99BF-4622CCF26A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F853C8-3707-CC4E-B9CF-54658C763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8D69E-BEC4-9C48-B90E-A1FB676ACF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7509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F1E82-EF18-D34A-B069-866DC490A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92B536-44FA-E44A-9C0F-E78A21F741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17EED0-F52F-414A-9447-3F578FCC98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D5F6A-9D5F-554A-A436-772222E93969}" type="datetimeFigureOut">
              <a:rPr lang="en-US" smtClean="0"/>
              <a:t>5/20/21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CC20B3-1A93-E74D-BEC6-B48001E72D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512C1B-5B03-5D48-8FA8-DB65D9D566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8D69E-BEC4-9C48-B90E-A1FB676ACF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259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8D8D1-951A-A744-8FBB-2418FCA69F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B63E55-5730-9F4C-8A98-CBADC531EE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712423-6901-544C-AA7B-AE3D7AB639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D5F6A-9D5F-554A-A436-772222E93969}" type="datetimeFigureOut">
              <a:rPr lang="en-US" smtClean="0"/>
              <a:t>5/20/21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311DA9-F03F-1A40-8B60-2BB7F5AB9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384FD9-8323-6E4C-BCD1-4F1C011BAF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8D69E-BEC4-9C48-B90E-A1FB676ACF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2829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04CF6-7C5D-D346-AF1A-05D895A15B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4B4523-00F0-E147-9EED-D7BEAD3CE3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2FAFEE-B298-7A4F-89E9-A679567C39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E89FDA-75D8-CB4C-B057-29CA591C97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D5F6A-9D5F-554A-A436-772222E93969}" type="datetimeFigureOut">
              <a:rPr lang="en-US" smtClean="0"/>
              <a:t>5/20/21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233C12-62EB-8640-B3AD-167EEB0754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D6D8E1-242B-F146-AB63-21E01C8E6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8D69E-BEC4-9C48-B90E-A1FB676ACF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7024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38D2B-C94C-6C4D-8C45-A2B75E1133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D2326F-5FEC-B343-98A1-ABA94B5D6B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94E61B-1B25-E747-A40C-BCDD306974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62FE81F-F389-E14D-8CEC-7312D31324C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E4AE94A-48E4-D440-B71D-285F96226BF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0D60B3F-E63B-684A-8A28-9731E6D0A3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D5F6A-9D5F-554A-A436-772222E93969}" type="datetimeFigureOut">
              <a:rPr lang="en-US" smtClean="0"/>
              <a:t>5/20/21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4DBCB2-2E6F-1A4C-A97D-88EF4627F8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392C14E-5A55-AE42-8B96-35C577932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8D69E-BEC4-9C48-B90E-A1FB676ACF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6522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D3EA0-5BC9-CF48-843A-F05B2D2D7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F701FBA-AAD8-FF43-BE06-D4DE4FBA86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D5F6A-9D5F-554A-A436-772222E93969}" type="datetimeFigureOut">
              <a:rPr lang="en-US" smtClean="0"/>
              <a:t>5/20/21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136B2C-093A-D943-8C70-8B0E3B8A82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FF258D-68B4-414F-B717-A5A1219EFF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8D69E-BEC4-9C48-B90E-A1FB676ACF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0994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A58721A-8345-624F-B590-D76627CD46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D5F6A-9D5F-554A-A436-772222E93969}" type="datetimeFigureOut">
              <a:rPr lang="en-US" smtClean="0"/>
              <a:t>5/20/21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A897B5-986D-DB4E-8DDC-2260C19BFA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5DC775-87C1-5A44-89F4-F1E2356B1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8D69E-BEC4-9C48-B90E-A1FB676ACF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53564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AE4F2-A7A3-B745-9BEB-930FAC1DA7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79A0D3-7B06-F742-9B15-775D8DAB24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5C3A15-092A-364B-9739-6CC77AD217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9C7F3C-DECB-1A40-8924-13E7988475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D5F6A-9D5F-554A-A436-772222E93969}" type="datetimeFigureOut">
              <a:rPr lang="en-US" smtClean="0"/>
              <a:t>5/20/21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B4819D-36A6-9643-B4D2-C3ED20E583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CF85DC-5A47-684D-B981-B11AAFDCC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8D69E-BEC4-9C48-B90E-A1FB676ACF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93529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C9EE26-98ED-9348-8034-ACD47F2DFC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5ACB04-8C41-C844-80BE-6909AA973AA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CE50D3-4C04-2243-9920-53AF91E123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F18BBB-6D8B-DB4E-951B-EFBEA1C2B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D5F6A-9D5F-554A-A436-772222E93969}" type="datetimeFigureOut">
              <a:rPr lang="en-US" smtClean="0"/>
              <a:t>5/20/21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04EE09-EA03-784F-88E2-3D63996907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F21DBC-E439-8A4E-995A-A322FA486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8D69E-BEC4-9C48-B90E-A1FB676ACF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9667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32B1E2-22EA-774C-BB8F-05BC695E7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29EC77-0933-5249-9287-450F203B2B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00CBEA-C074-404F-8D7A-12C638A153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DD5F6A-9D5F-554A-A436-772222E93969}" type="datetimeFigureOut">
              <a:rPr lang="en-US" smtClean="0"/>
              <a:t>5/20/21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35C590-47BD-A74C-B1ED-45B3CB959D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3AF190-2ADD-C346-B123-F57BAFCC2B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B8D69E-BEC4-9C48-B90E-A1FB676ACF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541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7" Type="http://schemas.openxmlformats.org/officeDocument/2006/relationships/image" Target="../media/image9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tiff"/><Relationship Id="rId5" Type="http://schemas.openxmlformats.org/officeDocument/2006/relationships/image" Target="../media/image7.tiff"/><Relationship Id="rId4" Type="http://schemas.openxmlformats.org/officeDocument/2006/relationships/image" Target="../media/image6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B2692DA-B482-D946-AFAC-CFF9772138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924" y="0"/>
            <a:ext cx="11758152" cy="6858000"/>
          </a:xfrm>
          <a:prstGeom prst="rect">
            <a:avLst/>
          </a:prstGeom>
          <a:ln w="57150">
            <a:solidFill>
              <a:schemeClr val="bg1"/>
            </a:solidFill>
          </a:ln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80437AE2-B1F8-8B40-BD5C-E0E03873B6AE}"/>
              </a:ext>
            </a:extLst>
          </p:cNvPr>
          <p:cNvGrpSpPr/>
          <p:nvPr/>
        </p:nvGrpSpPr>
        <p:grpSpPr>
          <a:xfrm>
            <a:off x="4027714" y="5300535"/>
            <a:ext cx="1385854" cy="1026847"/>
            <a:chOff x="4027714" y="5300535"/>
            <a:chExt cx="1385854" cy="1026847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F88A988A-2435-4343-B397-64539170153A}"/>
                </a:ext>
              </a:extLst>
            </p:cNvPr>
            <p:cNvCxnSpPr>
              <a:cxnSpLocks/>
              <a:endCxn id="14" idx="2"/>
            </p:cNvCxnSpPr>
            <p:nvPr/>
          </p:nvCxnSpPr>
          <p:spPr>
            <a:xfrm>
              <a:off x="4027714" y="5464629"/>
              <a:ext cx="3472" cy="579263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B213E384-D2A4-F145-BA3F-4D00CBAB6EA2}"/>
                </a:ext>
              </a:extLst>
            </p:cNvPr>
            <p:cNvCxnSpPr>
              <a:cxnSpLocks/>
            </p:cNvCxnSpPr>
            <p:nvPr/>
          </p:nvCxnSpPr>
          <p:spPr>
            <a:xfrm>
              <a:off x="4278086" y="5301344"/>
              <a:ext cx="957943" cy="87085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B391A9D8-6DCF-1E49-9BBF-405A5010418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08714" y="5682343"/>
              <a:ext cx="827316" cy="522514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A69CB6EE-AAD1-1D43-8824-F05C1CCEBD3C}"/>
                </a:ext>
              </a:extLst>
            </p:cNvPr>
            <p:cNvSpPr/>
            <p:nvPr/>
          </p:nvSpPr>
          <p:spPr>
            <a:xfrm>
              <a:off x="4027714" y="5300535"/>
              <a:ext cx="271000" cy="219666"/>
            </a:xfrm>
            <a:custGeom>
              <a:avLst/>
              <a:gdLst>
                <a:gd name="connsiteX0" fmla="*/ 0 w 326571"/>
                <a:gd name="connsiteY0" fmla="*/ 168143 h 168143"/>
                <a:gd name="connsiteX1" fmla="*/ 65314 w 326571"/>
                <a:gd name="connsiteY1" fmla="*/ 15743 h 168143"/>
                <a:gd name="connsiteX2" fmla="*/ 250371 w 326571"/>
                <a:gd name="connsiteY2" fmla="*/ 4858 h 168143"/>
                <a:gd name="connsiteX3" fmla="*/ 326571 w 326571"/>
                <a:gd name="connsiteY3" fmla="*/ 15743 h 168143"/>
                <a:gd name="connsiteX0" fmla="*/ 0 w 326571"/>
                <a:gd name="connsiteY0" fmla="*/ 163689 h 163689"/>
                <a:gd name="connsiteX1" fmla="*/ 65314 w 326571"/>
                <a:gd name="connsiteY1" fmla="*/ 11289 h 163689"/>
                <a:gd name="connsiteX2" fmla="*/ 326571 w 326571"/>
                <a:gd name="connsiteY2" fmla="*/ 11289 h 163689"/>
                <a:gd name="connsiteX0" fmla="*/ 0 w 271000"/>
                <a:gd name="connsiteY0" fmla="*/ 167759 h 167759"/>
                <a:gd name="connsiteX1" fmla="*/ 65314 w 271000"/>
                <a:gd name="connsiteY1" fmla="*/ 15359 h 167759"/>
                <a:gd name="connsiteX2" fmla="*/ 271000 w 271000"/>
                <a:gd name="connsiteY2" fmla="*/ 5255 h 167759"/>
                <a:gd name="connsiteX0" fmla="*/ 0 w 260896"/>
                <a:gd name="connsiteY0" fmla="*/ 200182 h 200182"/>
                <a:gd name="connsiteX1" fmla="*/ 55210 w 260896"/>
                <a:gd name="connsiteY1" fmla="*/ 17471 h 200182"/>
                <a:gd name="connsiteX2" fmla="*/ 260896 w 260896"/>
                <a:gd name="connsiteY2" fmla="*/ 7367 h 200182"/>
                <a:gd name="connsiteX0" fmla="*/ 0 w 281104"/>
                <a:gd name="connsiteY0" fmla="*/ 211000 h 211000"/>
                <a:gd name="connsiteX1" fmla="*/ 75418 w 281104"/>
                <a:gd name="connsiteY1" fmla="*/ 18185 h 211000"/>
                <a:gd name="connsiteX2" fmla="*/ 281104 w 281104"/>
                <a:gd name="connsiteY2" fmla="*/ 8081 h 211000"/>
                <a:gd name="connsiteX0" fmla="*/ 0 w 281104"/>
                <a:gd name="connsiteY0" fmla="*/ 202919 h 202919"/>
                <a:gd name="connsiteX1" fmla="*/ 90574 w 281104"/>
                <a:gd name="connsiteY1" fmla="*/ 45468 h 202919"/>
                <a:gd name="connsiteX2" fmla="*/ 281104 w 281104"/>
                <a:gd name="connsiteY2" fmla="*/ 0 h 202919"/>
                <a:gd name="connsiteX0" fmla="*/ 0 w 281104"/>
                <a:gd name="connsiteY0" fmla="*/ 203885 h 203885"/>
                <a:gd name="connsiteX1" fmla="*/ 75418 w 281104"/>
                <a:gd name="connsiteY1" fmla="*/ 26226 h 203885"/>
                <a:gd name="connsiteX2" fmla="*/ 281104 w 281104"/>
                <a:gd name="connsiteY2" fmla="*/ 966 h 203885"/>
                <a:gd name="connsiteX0" fmla="*/ 0 w 265948"/>
                <a:gd name="connsiteY0" fmla="*/ 203885 h 203885"/>
                <a:gd name="connsiteX1" fmla="*/ 60262 w 265948"/>
                <a:gd name="connsiteY1" fmla="*/ 26226 h 203885"/>
                <a:gd name="connsiteX2" fmla="*/ 265948 w 265948"/>
                <a:gd name="connsiteY2" fmla="*/ 966 h 203885"/>
                <a:gd name="connsiteX0" fmla="*/ 0 w 265948"/>
                <a:gd name="connsiteY0" fmla="*/ 203885 h 203885"/>
                <a:gd name="connsiteX1" fmla="*/ 60262 w 265948"/>
                <a:gd name="connsiteY1" fmla="*/ 26226 h 203885"/>
                <a:gd name="connsiteX2" fmla="*/ 265948 w 265948"/>
                <a:gd name="connsiteY2" fmla="*/ 966 h 203885"/>
                <a:gd name="connsiteX0" fmla="*/ 0 w 271000"/>
                <a:gd name="connsiteY0" fmla="*/ 219666 h 219666"/>
                <a:gd name="connsiteX1" fmla="*/ 65314 w 271000"/>
                <a:gd name="connsiteY1" fmla="*/ 26851 h 219666"/>
                <a:gd name="connsiteX2" fmla="*/ 271000 w 271000"/>
                <a:gd name="connsiteY2" fmla="*/ 1591 h 219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1000" h="219666">
                  <a:moveTo>
                    <a:pt x="0" y="219666"/>
                  </a:moveTo>
                  <a:cubicBezTo>
                    <a:pt x="1689" y="66138"/>
                    <a:pt x="20147" y="63197"/>
                    <a:pt x="65314" y="26851"/>
                  </a:cubicBezTo>
                  <a:cubicBezTo>
                    <a:pt x="110481" y="-9495"/>
                    <a:pt x="216572" y="1591"/>
                    <a:pt x="271000" y="1591"/>
                  </a:cubicBezTo>
                </a:path>
              </a:pathLst>
            </a:custGeom>
            <a:noFill/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3A4DF1B3-23C0-B545-8A22-CAB9F3F797E5}"/>
                </a:ext>
              </a:extLst>
            </p:cNvPr>
            <p:cNvSpPr/>
            <p:nvPr/>
          </p:nvSpPr>
          <p:spPr>
            <a:xfrm rot="9030362">
              <a:off x="5138196" y="5352221"/>
              <a:ext cx="275372" cy="291935"/>
            </a:xfrm>
            <a:custGeom>
              <a:avLst/>
              <a:gdLst>
                <a:gd name="connsiteX0" fmla="*/ 0 w 326571"/>
                <a:gd name="connsiteY0" fmla="*/ 168143 h 168143"/>
                <a:gd name="connsiteX1" fmla="*/ 65314 w 326571"/>
                <a:gd name="connsiteY1" fmla="*/ 15743 h 168143"/>
                <a:gd name="connsiteX2" fmla="*/ 250371 w 326571"/>
                <a:gd name="connsiteY2" fmla="*/ 4858 h 168143"/>
                <a:gd name="connsiteX3" fmla="*/ 326571 w 326571"/>
                <a:gd name="connsiteY3" fmla="*/ 15743 h 168143"/>
                <a:gd name="connsiteX0" fmla="*/ 0 w 326571"/>
                <a:gd name="connsiteY0" fmla="*/ 163689 h 163689"/>
                <a:gd name="connsiteX1" fmla="*/ 65314 w 326571"/>
                <a:gd name="connsiteY1" fmla="*/ 11289 h 163689"/>
                <a:gd name="connsiteX2" fmla="*/ 326571 w 326571"/>
                <a:gd name="connsiteY2" fmla="*/ 11289 h 163689"/>
                <a:gd name="connsiteX0" fmla="*/ 0 w 271000"/>
                <a:gd name="connsiteY0" fmla="*/ 167759 h 167759"/>
                <a:gd name="connsiteX1" fmla="*/ 65314 w 271000"/>
                <a:gd name="connsiteY1" fmla="*/ 15359 h 167759"/>
                <a:gd name="connsiteX2" fmla="*/ 271000 w 271000"/>
                <a:gd name="connsiteY2" fmla="*/ 5255 h 167759"/>
                <a:gd name="connsiteX0" fmla="*/ 0 w 260896"/>
                <a:gd name="connsiteY0" fmla="*/ 200182 h 200182"/>
                <a:gd name="connsiteX1" fmla="*/ 55210 w 260896"/>
                <a:gd name="connsiteY1" fmla="*/ 17471 h 200182"/>
                <a:gd name="connsiteX2" fmla="*/ 260896 w 260896"/>
                <a:gd name="connsiteY2" fmla="*/ 7367 h 200182"/>
                <a:gd name="connsiteX0" fmla="*/ 0 w 281104"/>
                <a:gd name="connsiteY0" fmla="*/ 211000 h 211000"/>
                <a:gd name="connsiteX1" fmla="*/ 75418 w 281104"/>
                <a:gd name="connsiteY1" fmla="*/ 18185 h 211000"/>
                <a:gd name="connsiteX2" fmla="*/ 281104 w 281104"/>
                <a:gd name="connsiteY2" fmla="*/ 8081 h 211000"/>
                <a:gd name="connsiteX0" fmla="*/ 0 w 281104"/>
                <a:gd name="connsiteY0" fmla="*/ 202919 h 202919"/>
                <a:gd name="connsiteX1" fmla="*/ 90574 w 281104"/>
                <a:gd name="connsiteY1" fmla="*/ 45468 h 202919"/>
                <a:gd name="connsiteX2" fmla="*/ 281104 w 281104"/>
                <a:gd name="connsiteY2" fmla="*/ 0 h 202919"/>
                <a:gd name="connsiteX0" fmla="*/ 0 w 281104"/>
                <a:gd name="connsiteY0" fmla="*/ 203885 h 203885"/>
                <a:gd name="connsiteX1" fmla="*/ 75418 w 281104"/>
                <a:gd name="connsiteY1" fmla="*/ 26226 h 203885"/>
                <a:gd name="connsiteX2" fmla="*/ 281104 w 281104"/>
                <a:gd name="connsiteY2" fmla="*/ 966 h 203885"/>
                <a:gd name="connsiteX0" fmla="*/ 0 w 265948"/>
                <a:gd name="connsiteY0" fmla="*/ 203885 h 203885"/>
                <a:gd name="connsiteX1" fmla="*/ 60262 w 265948"/>
                <a:gd name="connsiteY1" fmla="*/ 26226 h 203885"/>
                <a:gd name="connsiteX2" fmla="*/ 265948 w 265948"/>
                <a:gd name="connsiteY2" fmla="*/ 966 h 203885"/>
                <a:gd name="connsiteX0" fmla="*/ 0 w 265948"/>
                <a:gd name="connsiteY0" fmla="*/ 203885 h 203885"/>
                <a:gd name="connsiteX1" fmla="*/ 60262 w 265948"/>
                <a:gd name="connsiteY1" fmla="*/ 26226 h 203885"/>
                <a:gd name="connsiteX2" fmla="*/ 265948 w 265948"/>
                <a:gd name="connsiteY2" fmla="*/ 966 h 203885"/>
                <a:gd name="connsiteX0" fmla="*/ 0 w 271000"/>
                <a:gd name="connsiteY0" fmla="*/ 219666 h 219666"/>
                <a:gd name="connsiteX1" fmla="*/ 65314 w 271000"/>
                <a:gd name="connsiteY1" fmla="*/ 26851 h 219666"/>
                <a:gd name="connsiteX2" fmla="*/ 271000 w 271000"/>
                <a:gd name="connsiteY2" fmla="*/ 1591 h 219666"/>
                <a:gd name="connsiteX0" fmla="*/ 59923 w 210467"/>
                <a:gd name="connsiteY0" fmla="*/ 254643 h 254643"/>
                <a:gd name="connsiteX1" fmla="*/ 4781 w 210467"/>
                <a:gd name="connsiteY1" fmla="*/ 28519 h 254643"/>
                <a:gd name="connsiteX2" fmla="*/ 210467 w 210467"/>
                <a:gd name="connsiteY2" fmla="*/ 3259 h 254643"/>
                <a:gd name="connsiteX0" fmla="*/ 110202 w 260746"/>
                <a:gd name="connsiteY0" fmla="*/ 254643 h 254643"/>
                <a:gd name="connsiteX1" fmla="*/ 55060 w 260746"/>
                <a:gd name="connsiteY1" fmla="*/ 28519 h 254643"/>
                <a:gd name="connsiteX2" fmla="*/ 260746 w 260746"/>
                <a:gd name="connsiteY2" fmla="*/ 3259 h 254643"/>
                <a:gd name="connsiteX0" fmla="*/ 124828 w 275372"/>
                <a:gd name="connsiteY0" fmla="*/ 251384 h 251384"/>
                <a:gd name="connsiteX1" fmla="*/ 1591 w 275372"/>
                <a:gd name="connsiteY1" fmla="*/ 123161 h 251384"/>
                <a:gd name="connsiteX2" fmla="*/ 69686 w 275372"/>
                <a:gd name="connsiteY2" fmla="*/ 25260 h 251384"/>
                <a:gd name="connsiteX3" fmla="*/ 275372 w 275372"/>
                <a:gd name="connsiteY3" fmla="*/ 0 h 251384"/>
                <a:gd name="connsiteX0" fmla="*/ 156941 w 275372"/>
                <a:gd name="connsiteY0" fmla="*/ 286961 h 286961"/>
                <a:gd name="connsiteX1" fmla="*/ 1591 w 275372"/>
                <a:gd name="connsiteY1" fmla="*/ 123161 h 286961"/>
                <a:gd name="connsiteX2" fmla="*/ 69686 w 275372"/>
                <a:gd name="connsiteY2" fmla="*/ 25260 h 286961"/>
                <a:gd name="connsiteX3" fmla="*/ 275372 w 275372"/>
                <a:gd name="connsiteY3" fmla="*/ 0 h 286961"/>
                <a:gd name="connsiteX0" fmla="*/ 255014 w 275372"/>
                <a:gd name="connsiteY0" fmla="*/ 359846 h 359846"/>
                <a:gd name="connsiteX1" fmla="*/ 1591 w 275372"/>
                <a:gd name="connsiteY1" fmla="*/ 123161 h 359846"/>
                <a:gd name="connsiteX2" fmla="*/ 69686 w 275372"/>
                <a:gd name="connsiteY2" fmla="*/ 25260 h 359846"/>
                <a:gd name="connsiteX3" fmla="*/ 275372 w 275372"/>
                <a:gd name="connsiteY3" fmla="*/ 0 h 359846"/>
                <a:gd name="connsiteX0" fmla="*/ 165735 w 275372"/>
                <a:gd name="connsiteY0" fmla="*/ 291935 h 291935"/>
                <a:gd name="connsiteX1" fmla="*/ 1591 w 275372"/>
                <a:gd name="connsiteY1" fmla="*/ 123161 h 291935"/>
                <a:gd name="connsiteX2" fmla="*/ 69686 w 275372"/>
                <a:gd name="connsiteY2" fmla="*/ 25260 h 291935"/>
                <a:gd name="connsiteX3" fmla="*/ 275372 w 275372"/>
                <a:gd name="connsiteY3" fmla="*/ 0 h 291935"/>
                <a:gd name="connsiteX0" fmla="*/ 165735 w 275372"/>
                <a:gd name="connsiteY0" fmla="*/ 291935 h 291935"/>
                <a:gd name="connsiteX1" fmla="*/ 1591 w 275372"/>
                <a:gd name="connsiteY1" fmla="*/ 123161 h 291935"/>
                <a:gd name="connsiteX2" fmla="*/ 69686 w 275372"/>
                <a:gd name="connsiteY2" fmla="*/ 25260 h 291935"/>
                <a:gd name="connsiteX3" fmla="*/ 275372 w 275372"/>
                <a:gd name="connsiteY3" fmla="*/ 0 h 291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5372" h="291935">
                  <a:moveTo>
                    <a:pt x="165735" y="291935"/>
                  </a:moveTo>
                  <a:cubicBezTo>
                    <a:pt x="19364" y="202292"/>
                    <a:pt x="10781" y="160848"/>
                    <a:pt x="1591" y="123161"/>
                  </a:cubicBezTo>
                  <a:cubicBezTo>
                    <a:pt x="-7599" y="85474"/>
                    <a:pt x="24056" y="45787"/>
                    <a:pt x="69686" y="25260"/>
                  </a:cubicBezTo>
                  <a:cubicBezTo>
                    <a:pt x="115316" y="4733"/>
                    <a:pt x="220944" y="0"/>
                    <a:pt x="275372" y="0"/>
                  </a:cubicBezTo>
                </a:path>
              </a:pathLst>
            </a:custGeom>
            <a:noFill/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8499F184-D1B3-8B4A-AC49-FA3484630FAB}"/>
                </a:ext>
              </a:extLst>
            </p:cNvPr>
            <p:cNvSpPr/>
            <p:nvPr/>
          </p:nvSpPr>
          <p:spPr>
            <a:xfrm rot="16200000">
              <a:off x="4083267" y="5991535"/>
              <a:ext cx="283490" cy="388204"/>
            </a:xfrm>
            <a:custGeom>
              <a:avLst/>
              <a:gdLst>
                <a:gd name="connsiteX0" fmla="*/ 0 w 326571"/>
                <a:gd name="connsiteY0" fmla="*/ 168143 h 168143"/>
                <a:gd name="connsiteX1" fmla="*/ 65314 w 326571"/>
                <a:gd name="connsiteY1" fmla="*/ 15743 h 168143"/>
                <a:gd name="connsiteX2" fmla="*/ 250371 w 326571"/>
                <a:gd name="connsiteY2" fmla="*/ 4858 h 168143"/>
                <a:gd name="connsiteX3" fmla="*/ 326571 w 326571"/>
                <a:gd name="connsiteY3" fmla="*/ 15743 h 168143"/>
                <a:gd name="connsiteX0" fmla="*/ 0 w 326571"/>
                <a:gd name="connsiteY0" fmla="*/ 163689 h 163689"/>
                <a:gd name="connsiteX1" fmla="*/ 65314 w 326571"/>
                <a:gd name="connsiteY1" fmla="*/ 11289 h 163689"/>
                <a:gd name="connsiteX2" fmla="*/ 326571 w 326571"/>
                <a:gd name="connsiteY2" fmla="*/ 11289 h 163689"/>
                <a:gd name="connsiteX0" fmla="*/ 0 w 271000"/>
                <a:gd name="connsiteY0" fmla="*/ 167759 h 167759"/>
                <a:gd name="connsiteX1" fmla="*/ 65314 w 271000"/>
                <a:gd name="connsiteY1" fmla="*/ 15359 h 167759"/>
                <a:gd name="connsiteX2" fmla="*/ 271000 w 271000"/>
                <a:gd name="connsiteY2" fmla="*/ 5255 h 167759"/>
                <a:gd name="connsiteX0" fmla="*/ 0 w 260896"/>
                <a:gd name="connsiteY0" fmla="*/ 200182 h 200182"/>
                <a:gd name="connsiteX1" fmla="*/ 55210 w 260896"/>
                <a:gd name="connsiteY1" fmla="*/ 17471 h 200182"/>
                <a:gd name="connsiteX2" fmla="*/ 260896 w 260896"/>
                <a:gd name="connsiteY2" fmla="*/ 7367 h 200182"/>
                <a:gd name="connsiteX0" fmla="*/ 0 w 281104"/>
                <a:gd name="connsiteY0" fmla="*/ 211000 h 211000"/>
                <a:gd name="connsiteX1" fmla="*/ 75418 w 281104"/>
                <a:gd name="connsiteY1" fmla="*/ 18185 h 211000"/>
                <a:gd name="connsiteX2" fmla="*/ 281104 w 281104"/>
                <a:gd name="connsiteY2" fmla="*/ 8081 h 211000"/>
                <a:gd name="connsiteX0" fmla="*/ 0 w 281104"/>
                <a:gd name="connsiteY0" fmla="*/ 202919 h 202919"/>
                <a:gd name="connsiteX1" fmla="*/ 90574 w 281104"/>
                <a:gd name="connsiteY1" fmla="*/ 45468 h 202919"/>
                <a:gd name="connsiteX2" fmla="*/ 281104 w 281104"/>
                <a:gd name="connsiteY2" fmla="*/ 0 h 202919"/>
                <a:gd name="connsiteX0" fmla="*/ 0 w 281104"/>
                <a:gd name="connsiteY0" fmla="*/ 203885 h 203885"/>
                <a:gd name="connsiteX1" fmla="*/ 75418 w 281104"/>
                <a:gd name="connsiteY1" fmla="*/ 26226 h 203885"/>
                <a:gd name="connsiteX2" fmla="*/ 281104 w 281104"/>
                <a:gd name="connsiteY2" fmla="*/ 966 h 203885"/>
                <a:gd name="connsiteX0" fmla="*/ 0 w 265948"/>
                <a:gd name="connsiteY0" fmla="*/ 203885 h 203885"/>
                <a:gd name="connsiteX1" fmla="*/ 60262 w 265948"/>
                <a:gd name="connsiteY1" fmla="*/ 26226 h 203885"/>
                <a:gd name="connsiteX2" fmla="*/ 265948 w 265948"/>
                <a:gd name="connsiteY2" fmla="*/ 966 h 203885"/>
                <a:gd name="connsiteX0" fmla="*/ 0 w 265948"/>
                <a:gd name="connsiteY0" fmla="*/ 203885 h 203885"/>
                <a:gd name="connsiteX1" fmla="*/ 60262 w 265948"/>
                <a:gd name="connsiteY1" fmla="*/ 26226 h 203885"/>
                <a:gd name="connsiteX2" fmla="*/ 265948 w 265948"/>
                <a:gd name="connsiteY2" fmla="*/ 966 h 203885"/>
                <a:gd name="connsiteX0" fmla="*/ 0 w 271000"/>
                <a:gd name="connsiteY0" fmla="*/ 219666 h 219666"/>
                <a:gd name="connsiteX1" fmla="*/ 65314 w 271000"/>
                <a:gd name="connsiteY1" fmla="*/ 26851 h 219666"/>
                <a:gd name="connsiteX2" fmla="*/ 271000 w 271000"/>
                <a:gd name="connsiteY2" fmla="*/ 1591 h 219666"/>
                <a:gd name="connsiteX0" fmla="*/ 59923 w 210467"/>
                <a:gd name="connsiteY0" fmla="*/ 254643 h 254643"/>
                <a:gd name="connsiteX1" fmla="*/ 4781 w 210467"/>
                <a:gd name="connsiteY1" fmla="*/ 28519 h 254643"/>
                <a:gd name="connsiteX2" fmla="*/ 210467 w 210467"/>
                <a:gd name="connsiteY2" fmla="*/ 3259 h 254643"/>
                <a:gd name="connsiteX0" fmla="*/ 110202 w 260746"/>
                <a:gd name="connsiteY0" fmla="*/ 254643 h 254643"/>
                <a:gd name="connsiteX1" fmla="*/ 55060 w 260746"/>
                <a:gd name="connsiteY1" fmla="*/ 28519 h 254643"/>
                <a:gd name="connsiteX2" fmla="*/ 260746 w 260746"/>
                <a:gd name="connsiteY2" fmla="*/ 3259 h 254643"/>
                <a:gd name="connsiteX0" fmla="*/ 124828 w 275372"/>
                <a:gd name="connsiteY0" fmla="*/ 251384 h 251384"/>
                <a:gd name="connsiteX1" fmla="*/ 1591 w 275372"/>
                <a:gd name="connsiteY1" fmla="*/ 123161 h 251384"/>
                <a:gd name="connsiteX2" fmla="*/ 69686 w 275372"/>
                <a:gd name="connsiteY2" fmla="*/ 25260 h 251384"/>
                <a:gd name="connsiteX3" fmla="*/ 275372 w 275372"/>
                <a:gd name="connsiteY3" fmla="*/ 0 h 251384"/>
                <a:gd name="connsiteX0" fmla="*/ 156941 w 275372"/>
                <a:gd name="connsiteY0" fmla="*/ 286961 h 286961"/>
                <a:gd name="connsiteX1" fmla="*/ 1591 w 275372"/>
                <a:gd name="connsiteY1" fmla="*/ 123161 h 286961"/>
                <a:gd name="connsiteX2" fmla="*/ 69686 w 275372"/>
                <a:gd name="connsiteY2" fmla="*/ 25260 h 286961"/>
                <a:gd name="connsiteX3" fmla="*/ 275372 w 275372"/>
                <a:gd name="connsiteY3" fmla="*/ 0 h 286961"/>
                <a:gd name="connsiteX0" fmla="*/ 255014 w 275372"/>
                <a:gd name="connsiteY0" fmla="*/ 359846 h 359846"/>
                <a:gd name="connsiteX1" fmla="*/ 1591 w 275372"/>
                <a:gd name="connsiteY1" fmla="*/ 123161 h 359846"/>
                <a:gd name="connsiteX2" fmla="*/ 69686 w 275372"/>
                <a:gd name="connsiteY2" fmla="*/ 25260 h 359846"/>
                <a:gd name="connsiteX3" fmla="*/ 275372 w 275372"/>
                <a:gd name="connsiteY3" fmla="*/ 0 h 359846"/>
                <a:gd name="connsiteX0" fmla="*/ 165735 w 275372"/>
                <a:gd name="connsiteY0" fmla="*/ 291935 h 291935"/>
                <a:gd name="connsiteX1" fmla="*/ 1591 w 275372"/>
                <a:gd name="connsiteY1" fmla="*/ 123161 h 291935"/>
                <a:gd name="connsiteX2" fmla="*/ 69686 w 275372"/>
                <a:gd name="connsiteY2" fmla="*/ 25260 h 291935"/>
                <a:gd name="connsiteX3" fmla="*/ 275372 w 275372"/>
                <a:gd name="connsiteY3" fmla="*/ 0 h 291935"/>
                <a:gd name="connsiteX0" fmla="*/ 165735 w 275372"/>
                <a:gd name="connsiteY0" fmla="*/ 291935 h 291935"/>
                <a:gd name="connsiteX1" fmla="*/ 1591 w 275372"/>
                <a:gd name="connsiteY1" fmla="*/ 123161 h 291935"/>
                <a:gd name="connsiteX2" fmla="*/ 69686 w 275372"/>
                <a:gd name="connsiteY2" fmla="*/ 25260 h 291935"/>
                <a:gd name="connsiteX3" fmla="*/ 275372 w 275372"/>
                <a:gd name="connsiteY3" fmla="*/ 0 h 291935"/>
                <a:gd name="connsiteX0" fmla="*/ 146573 w 275372"/>
                <a:gd name="connsiteY0" fmla="*/ 408133 h 408133"/>
                <a:gd name="connsiteX1" fmla="*/ 1591 w 275372"/>
                <a:gd name="connsiteY1" fmla="*/ 123161 h 408133"/>
                <a:gd name="connsiteX2" fmla="*/ 69686 w 275372"/>
                <a:gd name="connsiteY2" fmla="*/ 25260 h 408133"/>
                <a:gd name="connsiteX3" fmla="*/ 275372 w 275372"/>
                <a:gd name="connsiteY3" fmla="*/ 0 h 408133"/>
                <a:gd name="connsiteX0" fmla="*/ 146573 w 275372"/>
                <a:gd name="connsiteY0" fmla="*/ 408133 h 408133"/>
                <a:gd name="connsiteX1" fmla="*/ 1591 w 275372"/>
                <a:gd name="connsiteY1" fmla="*/ 123161 h 408133"/>
                <a:gd name="connsiteX2" fmla="*/ 69686 w 275372"/>
                <a:gd name="connsiteY2" fmla="*/ 25260 h 408133"/>
                <a:gd name="connsiteX3" fmla="*/ 275372 w 275372"/>
                <a:gd name="connsiteY3" fmla="*/ 0 h 408133"/>
                <a:gd name="connsiteX0" fmla="*/ 127411 w 275372"/>
                <a:gd name="connsiteY0" fmla="*/ 387928 h 387928"/>
                <a:gd name="connsiteX1" fmla="*/ 1591 w 275372"/>
                <a:gd name="connsiteY1" fmla="*/ 123161 h 387928"/>
                <a:gd name="connsiteX2" fmla="*/ 69686 w 275372"/>
                <a:gd name="connsiteY2" fmla="*/ 25260 h 387928"/>
                <a:gd name="connsiteX3" fmla="*/ 275372 w 275372"/>
                <a:gd name="connsiteY3" fmla="*/ 0 h 387928"/>
                <a:gd name="connsiteX0" fmla="*/ 62928 w 210889"/>
                <a:gd name="connsiteY0" fmla="*/ 387928 h 387928"/>
                <a:gd name="connsiteX1" fmla="*/ 5203 w 210889"/>
                <a:gd name="connsiteY1" fmla="*/ 25260 h 387928"/>
                <a:gd name="connsiteX2" fmla="*/ 210889 w 210889"/>
                <a:gd name="connsiteY2" fmla="*/ 0 h 387928"/>
                <a:gd name="connsiteX0" fmla="*/ 62928 w 210889"/>
                <a:gd name="connsiteY0" fmla="*/ 397577 h 397577"/>
                <a:gd name="connsiteX1" fmla="*/ 5203 w 210889"/>
                <a:gd name="connsiteY1" fmla="*/ 34909 h 397577"/>
                <a:gd name="connsiteX2" fmla="*/ 210889 w 210889"/>
                <a:gd name="connsiteY2" fmla="*/ 9649 h 397577"/>
                <a:gd name="connsiteX0" fmla="*/ 109000 w 256961"/>
                <a:gd name="connsiteY0" fmla="*/ 391650 h 391650"/>
                <a:gd name="connsiteX1" fmla="*/ 3372 w 256961"/>
                <a:gd name="connsiteY1" fmla="*/ 109813 h 391650"/>
                <a:gd name="connsiteX2" fmla="*/ 256961 w 256961"/>
                <a:gd name="connsiteY2" fmla="*/ 3722 h 391650"/>
                <a:gd name="connsiteX0" fmla="*/ 106591 w 254552"/>
                <a:gd name="connsiteY0" fmla="*/ 392301 h 392301"/>
                <a:gd name="connsiteX1" fmla="*/ 963 w 254552"/>
                <a:gd name="connsiteY1" fmla="*/ 110464 h 392301"/>
                <a:gd name="connsiteX2" fmla="*/ 254552 w 254552"/>
                <a:gd name="connsiteY2" fmla="*/ 4373 h 392301"/>
                <a:gd name="connsiteX0" fmla="*/ 125613 w 273574"/>
                <a:gd name="connsiteY0" fmla="*/ 392112 h 392112"/>
                <a:gd name="connsiteX1" fmla="*/ 824 w 273574"/>
                <a:gd name="connsiteY1" fmla="*/ 115327 h 392112"/>
                <a:gd name="connsiteX2" fmla="*/ 273574 w 273574"/>
                <a:gd name="connsiteY2" fmla="*/ 4184 h 392112"/>
                <a:gd name="connsiteX0" fmla="*/ 106591 w 254552"/>
                <a:gd name="connsiteY0" fmla="*/ 392508 h 392508"/>
                <a:gd name="connsiteX1" fmla="*/ 963 w 254552"/>
                <a:gd name="connsiteY1" fmla="*/ 105619 h 392508"/>
                <a:gd name="connsiteX2" fmla="*/ 254552 w 254552"/>
                <a:gd name="connsiteY2" fmla="*/ 4580 h 392508"/>
                <a:gd name="connsiteX0" fmla="*/ 127292 w 275253"/>
                <a:gd name="connsiteY0" fmla="*/ 392508 h 392508"/>
                <a:gd name="connsiteX1" fmla="*/ 21664 w 275253"/>
                <a:gd name="connsiteY1" fmla="*/ 105619 h 392508"/>
                <a:gd name="connsiteX2" fmla="*/ 275253 w 275253"/>
                <a:gd name="connsiteY2" fmla="*/ 4580 h 392508"/>
                <a:gd name="connsiteX0" fmla="*/ 145946 w 293907"/>
                <a:gd name="connsiteY0" fmla="*/ 392735 h 392735"/>
                <a:gd name="connsiteX1" fmla="*/ 11575 w 293907"/>
                <a:gd name="connsiteY1" fmla="*/ 100796 h 392735"/>
                <a:gd name="connsiteX2" fmla="*/ 293907 w 293907"/>
                <a:gd name="connsiteY2" fmla="*/ 4807 h 392735"/>
                <a:gd name="connsiteX0" fmla="*/ 133067 w 281028"/>
                <a:gd name="connsiteY0" fmla="*/ 392509 h 392509"/>
                <a:gd name="connsiteX1" fmla="*/ 17857 w 281028"/>
                <a:gd name="connsiteY1" fmla="*/ 105625 h 392509"/>
                <a:gd name="connsiteX2" fmla="*/ 281028 w 281028"/>
                <a:gd name="connsiteY2" fmla="*/ 4581 h 392509"/>
                <a:gd name="connsiteX0" fmla="*/ 120846 w 268807"/>
                <a:gd name="connsiteY0" fmla="*/ 392509 h 392509"/>
                <a:gd name="connsiteX1" fmla="*/ 5636 w 268807"/>
                <a:gd name="connsiteY1" fmla="*/ 105625 h 392509"/>
                <a:gd name="connsiteX2" fmla="*/ 268807 w 268807"/>
                <a:gd name="connsiteY2" fmla="*/ 4581 h 392509"/>
                <a:gd name="connsiteX0" fmla="*/ 120846 w 268807"/>
                <a:gd name="connsiteY0" fmla="*/ 388204 h 388204"/>
                <a:gd name="connsiteX1" fmla="*/ 5636 w 268807"/>
                <a:gd name="connsiteY1" fmla="*/ 101320 h 388204"/>
                <a:gd name="connsiteX2" fmla="*/ 268807 w 268807"/>
                <a:gd name="connsiteY2" fmla="*/ 276 h 388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8807" h="388204">
                  <a:moveTo>
                    <a:pt x="120846" y="388204"/>
                  </a:moveTo>
                  <a:cubicBezTo>
                    <a:pt x="-10937" y="156040"/>
                    <a:pt x="-6462" y="142055"/>
                    <a:pt x="5636" y="101320"/>
                  </a:cubicBezTo>
                  <a:cubicBezTo>
                    <a:pt x="17734" y="60585"/>
                    <a:pt x="37139" y="-4771"/>
                    <a:pt x="268807" y="276"/>
                  </a:cubicBezTo>
                </a:path>
              </a:pathLst>
            </a:custGeom>
            <a:noFill/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FFDA6C5-F619-8549-A15D-B479585B2D4C}"/>
              </a:ext>
            </a:extLst>
          </p:cNvPr>
          <p:cNvCxnSpPr/>
          <p:nvPr/>
        </p:nvCxnSpPr>
        <p:spPr>
          <a:xfrm flipV="1">
            <a:off x="7188902" y="3303965"/>
            <a:ext cx="0" cy="985127"/>
          </a:xfrm>
          <a:prstGeom prst="straightConnector1">
            <a:avLst/>
          </a:prstGeom>
          <a:ln w="57150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B92F6A03-83F5-6041-B91D-F9AE72F4848A}"/>
              </a:ext>
            </a:extLst>
          </p:cNvPr>
          <p:cNvSpPr txBox="1"/>
          <p:nvPr/>
        </p:nvSpPr>
        <p:spPr>
          <a:xfrm>
            <a:off x="7077759" y="4607364"/>
            <a:ext cx="913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Extrude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71FE003-939A-CD48-90D5-590D277E731E}"/>
              </a:ext>
            </a:extLst>
          </p:cNvPr>
          <p:cNvSpPr txBox="1"/>
          <p:nvPr/>
        </p:nvSpPr>
        <p:spPr>
          <a:xfrm>
            <a:off x="5461273" y="5721515"/>
            <a:ext cx="1091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2D sketch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36D864B-EA54-1349-84AA-8E2822A57D40}"/>
              </a:ext>
            </a:extLst>
          </p:cNvPr>
          <p:cNvSpPr txBox="1"/>
          <p:nvPr/>
        </p:nvSpPr>
        <p:spPr>
          <a:xfrm>
            <a:off x="8316324" y="3522040"/>
            <a:ext cx="1649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RotatedExtrude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A9FA60F-B12E-624A-89A7-EE12CF62EE73}"/>
              </a:ext>
            </a:extLst>
          </p:cNvPr>
          <p:cNvCxnSpPr>
            <a:cxnSpLocks/>
          </p:cNvCxnSpPr>
          <p:nvPr/>
        </p:nvCxnSpPr>
        <p:spPr>
          <a:xfrm flipH="1" flipV="1">
            <a:off x="8836674" y="2505759"/>
            <a:ext cx="1" cy="682854"/>
          </a:xfrm>
          <a:prstGeom prst="straightConnector1">
            <a:avLst/>
          </a:prstGeom>
          <a:ln w="57150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Arc 28">
            <a:extLst>
              <a:ext uri="{FF2B5EF4-FFF2-40B4-BE49-F238E27FC236}">
                <a16:creationId xmlns:a16="http://schemas.microsoft.com/office/drawing/2014/main" id="{B41F35D4-804B-9241-AD8F-A0248DC825F9}"/>
              </a:ext>
            </a:extLst>
          </p:cNvPr>
          <p:cNvSpPr/>
          <p:nvPr/>
        </p:nvSpPr>
        <p:spPr>
          <a:xfrm rot="21123418">
            <a:off x="8256791" y="1743156"/>
            <a:ext cx="601180" cy="344076"/>
          </a:xfrm>
          <a:prstGeom prst="arc">
            <a:avLst>
              <a:gd name="adj1" fmla="val 8795534"/>
              <a:gd name="adj2" fmla="val 0"/>
            </a:avLst>
          </a:prstGeom>
          <a:ln w="57150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Arc 29">
            <a:extLst>
              <a:ext uri="{FF2B5EF4-FFF2-40B4-BE49-F238E27FC236}">
                <a16:creationId xmlns:a16="http://schemas.microsoft.com/office/drawing/2014/main" id="{467F74F6-34F9-924F-A99C-F7AC152590EC}"/>
              </a:ext>
            </a:extLst>
          </p:cNvPr>
          <p:cNvSpPr/>
          <p:nvPr/>
        </p:nvSpPr>
        <p:spPr>
          <a:xfrm rot="884034">
            <a:off x="9997735" y="1643915"/>
            <a:ext cx="649189" cy="966409"/>
          </a:xfrm>
          <a:prstGeom prst="arc">
            <a:avLst>
              <a:gd name="adj1" fmla="val 8585615"/>
              <a:gd name="adj2" fmla="val 14992865"/>
            </a:avLst>
          </a:prstGeom>
          <a:ln w="57150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4D3B569-7E8D-974C-9CA0-26B15847860A}"/>
              </a:ext>
            </a:extLst>
          </p:cNvPr>
          <p:cNvSpPr txBox="1"/>
          <p:nvPr/>
        </p:nvSpPr>
        <p:spPr>
          <a:xfrm>
            <a:off x="9868409" y="2507626"/>
            <a:ext cx="21066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Pipe</a:t>
            </a:r>
          </a:p>
          <a:p>
            <a:r>
              <a:rPr lang="en-US" dirty="0">
                <a:solidFill>
                  <a:schemeClr val="bg1"/>
                </a:solidFill>
              </a:rPr>
              <a:t>(sweep along spline)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2A5F3DB-4552-F947-BDA0-0AE86F4ABB50}"/>
              </a:ext>
            </a:extLst>
          </p:cNvPr>
          <p:cNvSpPr txBox="1"/>
          <p:nvPr/>
        </p:nvSpPr>
        <p:spPr>
          <a:xfrm>
            <a:off x="4808297" y="3611862"/>
            <a:ext cx="551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Loft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2F8C7F9-9ABE-D343-B4C8-EFF282B2FC09}"/>
              </a:ext>
            </a:extLst>
          </p:cNvPr>
          <p:cNvSpPr txBox="1"/>
          <p:nvPr/>
        </p:nvSpPr>
        <p:spPr>
          <a:xfrm>
            <a:off x="1570565" y="5300535"/>
            <a:ext cx="914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Revolve</a:t>
            </a:r>
          </a:p>
        </p:txBody>
      </p:sp>
      <p:sp>
        <p:nvSpPr>
          <p:cNvPr id="42" name="Freeform 41">
            <a:extLst>
              <a:ext uri="{FF2B5EF4-FFF2-40B4-BE49-F238E27FC236}">
                <a16:creationId xmlns:a16="http://schemas.microsoft.com/office/drawing/2014/main" id="{345A656A-8365-994A-ADB2-8F946190D914}"/>
              </a:ext>
            </a:extLst>
          </p:cNvPr>
          <p:cNvSpPr/>
          <p:nvPr/>
        </p:nvSpPr>
        <p:spPr>
          <a:xfrm>
            <a:off x="2678396" y="3606080"/>
            <a:ext cx="692727" cy="1185950"/>
          </a:xfrm>
          <a:custGeom>
            <a:avLst/>
            <a:gdLst>
              <a:gd name="connsiteX0" fmla="*/ 0 w 692727"/>
              <a:gd name="connsiteY0" fmla="*/ 720437 h 1185950"/>
              <a:gd name="connsiteX1" fmla="*/ 55418 w 692727"/>
              <a:gd name="connsiteY1" fmla="*/ 22168 h 1185950"/>
              <a:gd name="connsiteX2" fmla="*/ 110836 w 692727"/>
              <a:gd name="connsiteY2" fmla="*/ 0 h 1185950"/>
              <a:gd name="connsiteX3" fmla="*/ 199505 w 692727"/>
              <a:gd name="connsiteY3" fmla="*/ 77586 h 1185950"/>
              <a:gd name="connsiteX4" fmla="*/ 692727 w 692727"/>
              <a:gd name="connsiteY4" fmla="*/ 1141615 h 1185950"/>
              <a:gd name="connsiteX5" fmla="*/ 648393 w 692727"/>
              <a:gd name="connsiteY5" fmla="*/ 1185950 h 1185950"/>
              <a:gd name="connsiteX6" fmla="*/ 60960 w 692727"/>
              <a:gd name="connsiteY6" fmla="*/ 781397 h 1185950"/>
              <a:gd name="connsiteX7" fmla="*/ 0 w 692727"/>
              <a:gd name="connsiteY7" fmla="*/ 720437 h 1185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92727" h="1185950">
                <a:moveTo>
                  <a:pt x="0" y="720437"/>
                </a:moveTo>
                <a:lnTo>
                  <a:pt x="55418" y="22168"/>
                </a:lnTo>
                <a:lnTo>
                  <a:pt x="110836" y="0"/>
                </a:lnTo>
                <a:lnTo>
                  <a:pt x="199505" y="77586"/>
                </a:lnTo>
                <a:lnTo>
                  <a:pt x="692727" y="1141615"/>
                </a:lnTo>
                <a:lnTo>
                  <a:pt x="648393" y="1185950"/>
                </a:lnTo>
                <a:lnTo>
                  <a:pt x="60960" y="781397"/>
                </a:lnTo>
                <a:lnTo>
                  <a:pt x="0" y="720437"/>
                </a:lnTo>
                <a:close/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Arc 42">
            <a:extLst>
              <a:ext uri="{FF2B5EF4-FFF2-40B4-BE49-F238E27FC236}">
                <a16:creationId xmlns:a16="http://schemas.microsoft.com/office/drawing/2014/main" id="{EE78A91C-3DB8-1B49-AFAB-AF91C4275544}"/>
              </a:ext>
            </a:extLst>
          </p:cNvPr>
          <p:cNvSpPr/>
          <p:nvPr/>
        </p:nvSpPr>
        <p:spPr>
          <a:xfrm rot="21123418">
            <a:off x="2056326" y="3331551"/>
            <a:ext cx="601180" cy="344076"/>
          </a:xfrm>
          <a:prstGeom prst="arc">
            <a:avLst>
              <a:gd name="adj1" fmla="val 1654838"/>
              <a:gd name="adj2" fmla="val 0"/>
            </a:avLst>
          </a:prstGeom>
          <a:ln w="57150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8454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0F9F905-EB91-284D-8A51-B37361616E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4906" y="1062431"/>
            <a:ext cx="8802188" cy="5367188"/>
          </a:xfrm>
          <a:prstGeom prst="rect">
            <a:avLst/>
          </a:prstGeom>
          <a:solidFill>
            <a:schemeClr val="bg2"/>
          </a:solidFill>
          <a:ln w="76200">
            <a:solidFill>
              <a:schemeClr val="bg1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8DCA2B3-BF4B-8844-B01A-92BF25F1847C}"/>
              </a:ext>
            </a:extLst>
          </p:cNvPr>
          <p:cNvSpPr txBox="1"/>
          <p:nvPr/>
        </p:nvSpPr>
        <p:spPr>
          <a:xfrm>
            <a:off x="3153500" y="6244953"/>
            <a:ext cx="1286891" cy="369332"/>
          </a:xfrm>
          <a:prstGeom prst="rect">
            <a:avLst/>
          </a:prstGeom>
          <a:solidFill>
            <a:schemeClr val="bg2"/>
          </a:solidFill>
          <a:ln w="76200">
            <a:solidFill>
              <a:schemeClr val="bg1"/>
            </a:solidFill>
          </a:ln>
        </p:spPr>
        <p:txBody>
          <a:bodyPr wrap="none" rtlCol="0">
            <a:spAutoFit/>
          </a:bodyPr>
          <a:lstStyle>
            <a:defPPr>
              <a:defRPr lang="en-US"/>
            </a:defPPr>
          </a:lstStyle>
          <a:p>
            <a:r>
              <a:rPr lang="en-US" dirty="0"/>
              <a:t>Code editor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0EE145-2561-B242-A4C5-46EC6CAEC7DD}"/>
              </a:ext>
            </a:extLst>
          </p:cNvPr>
          <p:cNvSpPr txBox="1"/>
          <p:nvPr/>
        </p:nvSpPr>
        <p:spPr>
          <a:xfrm>
            <a:off x="9856677" y="4902800"/>
            <a:ext cx="933717" cy="369332"/>
          </a:xfrm>
          <a:prstGeom prst="rect">
            <a:avLst/>
          </a:prstGeom>
          <a:solidFill>
            <a:schemeClr val="bg2"/>
          </a:solidFill>
          <a:ln w="76200">
            <a:solidFill>
              <a:schemeClr val="bg1"/>
            </a:solidFill>
          </a:ln>
        </p:spPr>
        <p:txBody>
          <a:bodyPr wrap="none" rtlCol="0">
            <a:spAutoFit/>
          </a:bodyPr>
          <a:lstStyle>
            <a:defPPr>
              <a:defRPr lang="en-US"/>
            </a:defPPr>
          </a:lstStyle>
          <a:p>
            <a:r>
              <a:rPr lang="en-US" dirty="0"/>
              <a:t>3D view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587F59-380F-BC4F-BF7B-4B6033E205B5}"/>
              </a:ext>
            </a:extLst>
          </p:cNvPr>
          <p:cNvSpPr txBox="1"/>
          <p:nvPr/>
        </p:nvSpPr>
        <p:spPr>
          <a:xfrm>
            <a:off x="8297148" y="6244953"/>
            <a:ext cx="1559529" cy="369332"/>
          </a:xfrm>
          <a:prstGeom prst="rect">
            <a:avLst/>
          </a:prstGeom>
          <a:solidFill>
            <a:schemeClr val="bg2"/>
          </a:solidFill>
          <a:ln w="76200">
            <a:solidFill>
              <a:schemeClr val="bg1"/>
            </a:solidFill>
          </a:ln>
        </p:spPr>
        <p:txBody>
          <a:bodyPr wrap="none" rtlCol="0">
            <a:spAutoFit/>
          </a:bodyPr>
          <a:lstStyle>
            <a:defPPr>
              <a:defRPr lang="en-US"/>
            </a:defPPr>
          </a:lstStyle>
          <a:p>
            <a:r>
              <a:rPr lang="en-US" dirty="0"/>
              <a:t>Processing Log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839E80-557B-6447-86A4-9F2143019720}"/>
              </a:ext>
            </a:extLst>
          </p:cNvPr>
          <p:cNvSpPr txBox="1"/>
          <p:nvPr/>
        </p:nvSpPr>
        <p:spPr>
          <a:xfrm>
            <a:off x="4348477" y="801565"/>
            <a:ext cx="1106393" cy="369332"/>
          </a:xfrm>
          <a:prstGeom prst="rect">
            <a:avLst/>
          </a:prstGeom>
          <a:solidFill>
            <a:schemeClr val="bg2"/>
          </a:solidFill>
          <a:ln w="76200"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Menu bar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905787-24D6-4347-8020-EF24EAA4CD4F}"/>
              </a:ext>
            </a:extLst>
          </p:cNvPr>
          <p:cNvSpPr txBox="1"/>
          <p:nvPr/>
        </p:nvSpPr>
        <p:spPr>
          <a:xfrm>
            <a:off x="10149978" y="2132244"/>
            <a:ext cx="933717" cy="646331"/>
          </a:xfrm>
          <a:prstGeom prst="rect">
            <a:avLst/>
          </a:prstGeom>
          <a:solidFill>
            <a:schemeClr val="bg2"/>
          </a:solidFill>
          <a:ln w="76200">
            <a:solidFill>
              <a:schemeClr val="bg1"/>
            </a:solidFill>
          </a:ln>
        </p:spPr>
        <p:txBody>
          <a:bodyPr wrap="none" rtlCol="0">
            <a:spAutoFit/>
          </a:bodyPr>
          <a:lstStyle>
            <a:defPPr>
              <a:defRPr lang="en-US"/>
            </a:defPPr>
          </a:lstStyle>
          <a:p>
            <a:r>
              <a:rPr lang="en-US" dirty="0"/>
              <a:t>3D view</a:t>
            </a:r>
          </a:p>
          <a:p>
            <a:r>
              <a:rPr lang="en-US" dirty="0"/>
              <a:t>dialog</a:t>
            </a:r>
          </a:p>
        </p:txBody>
      </p:sp>
    </p:spTree>
    <p:extLst>
      <p:ext uri="{BB962C8B-B14F-4D97-AF65-F5344CB8AC3E}">
        <p14:creationId xmlns:p14="http://schemas.microsoft.com/office/powerpoint/2010/main" val="24272484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D0B7C8F-17C7-8546-A3F6-96B453E995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1501" y="566056"/>
            <a:ext cx="6582768" cy="5900057"/>
          </a:xfrm>
          <a:prstGeom prst="rect">
            <a:avLst/>
          </a:prstGeom>
          <a:ln w="57150">
            <a:solidFill>
              <a:schemeClr val="bg1"/>
            </a:solidFill>
            <a:tailEnd type="triangle"/>
          </a:ln>
        </p:spPr>
      </p:pic>
      <p:sp>
        <p:nvSpPr>
          <p:cNvPr id="3" name="Freeform 2">
            <a:extLst>
              <a:ext uri="{FF2B5EF4-FFF2-40B4-BE49-F238E27FC236}">
                <a16:creationId xmlns:a16="http://schemas.microsoft.com/office/drawing/2014/main" id="{8FB74B01-C53C-F545-AF46-A759046DADCB}"/>
              </a:ext>
            </a:extLst>
          </p:cNvPr>
          <p:cNvSpPr/>
          <p:nvPr/>
        </p:nvSpPr>
        <p:spPr>
          <a:xfrm>
            <a:off x="6182797" y="2458585"/>
            <a:ext cx="914400" cy="1701632"/>
          </a:xfrm>
          <a:custGeom>
            <a:avLst/>
            <a:gdLst>
              <a:gd name="connsiteX0" fmla="*/ 0 w 914400"/>
              <a:gd name="connsiteY0" fmla="*/ 375449 h 1701632"/>
              <a:gd name="connsiteX1" fmla="*/ 6056 w 914400"/>
              <a:gd name="connsiteY1" fmla="*/ 1665298 h 1701632"/>
              <a:gd name="connsiteX2" fmla="*/ 532896 w 914400"/>
              <a:gd name="connsiteY2" fmla="*/ 1701632 h 1701632"/>
              <a:gd name="connsiteX3" fmla="*/ 914400 w 914400"/>
              <a:gd name="connsiteY3" fmla="*/ 1489685 h 1701632"/>
              <a:gd name="connsiteX4" fmla="*/ 896233 w 914400"/>
              <a:gd name="connsiteY4" fmla="*/ 66612 h 1701632"/>
              <a:gd name="connsiteX5" fmla="*/ 314893 w 914400"/>
              <a:gd name="connsiteY5" fmla="*/ 0 h 1701632"/>
              <a:gd name="connsiteX6" fmla="*/ 0 w 914400"/>
              <a:gd name="connsiteY6" fmla="*/ 375449 h 1701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4400" h="1701632">
                <a:moveTo>
                  <a:pt x="0" y="375449"/>
                </a:moveTo>
                <a:cubicBezTo>
                  <a:pt x="2019" y="805399"/>
                  <a:pt x="4037" y="1235348"/>
                  <a:pt x="6056" y="1665298"/>
                </a:cubicBezTo>
                <a:lnTo>
                  <a:pt x="532896" y="1701632"/>
                </a:lnTo>
                <a:lnTo>
                  <a:pt x="914400" y="1489685"/>
                </a:lnTo>
                <a:lnTo>
                  <a:pt x="896233" y="66612"/>
                </a:lnTo>
                <a:lnTo>
                  <a:pt x="314893" y="0"/>
                </a:lnTo>
                <a:lnTo>
                  <a:pt x="0" y="375449"/>
                </a:lnTo>
                <a:close/>
              </a:path>
            </a:pathLst>
          </a:custGeom>
          <a:solidFill>
            <a:srgbClr val="4472C4">
              <a:alpha val="33725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AA947C6-ADD4-9242-84D3-155297944BD8}"/>
              </a:ext>
            </a:extLst>
          </p:cNvPr>
          <p:cNvCxnSpPr>
            <a:cxnSpLocks/>
            <a:stCxn id="3" idx="1"/>
          </p:cNvCxnSpPr>
          <p:nvPr/>
        </p:nvCxnSpPr>
        <p:spPr>
          <a:xfrm>
            <a:off x="6188853" y="4123883"/>
            <a:ext cx="2470697" cy="16955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E2FBF8D-F855-F343-AFDF-4E1238CCD98E}"/>
              </a:ext>
            </a:extLst>
          </p:cNvPr>
          <p:cNvCxnSpPr>
            <a:cxnSpLocks/>
            <a:stCxn id="3" idx="1"/>
            <a:endCxn id="3" idx="0"/>
          </p:cNvCxnSpPr>
          <p:nvPr/>
        </p:nvCxnSpPr>
        <p:spPr>
          <a:xfrm flipH="1" flipV="1">
            <a:off x="6182797" y="2834034"/>
            <a:ext cx="6056" cy="1289849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6DD0E70-DF98-5749-998B-68C9FBDF5B48}"/>
              </a:ext>
            </a:extLst>
          </p:cNvPr>
          <p:cNvCxnSpPr>
            <a:cxnSpLocks/>
          </p:cNvCxnSpPr>
          <p:nvPr/>
        </p:nvCxnSpPr>
        <p:spPr>
          <a:xfrm flipH="1" flipV="1">
            <a:off x="6182797" y="739794"/>
            <a:ext cx="6056" cy="1289849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D8CD2D3-A632-4B42-A434-0AE944B0BCDA}"/>
              </a:ext>
            </a:extLst>
          </p:cNvPr>
          <p:cNvSpPr txBox="1"/>
          <p:nvPr/>
        </p:nvSpPr>
        <p:spPr>
          <a:xfrm rot="252433">
            <a:off x="8022814" y="4290445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B3C6AC0-A294-0340-954D-49796F7BF8C1}"/>
              </a:ext>
            </a:extLst>
          </p:cNvPr>
          <p:cNvSpPr txBox="1"/>
          <p:nvPr/>
        </p:nvSpPr>
        <p:spPr>
          <a:xfrm rot="181523">
            <a:off x="8152782" y="2906764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92D050"/>
                </a:solidFill>
              </a:rPr>
              <a:t>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55B596D-38F1-D448-AAE0-A9F8818E8118}"/>
              </a:ext>
            </a:extLst>
          </p:cNvPr>
          <p:cNvSpPr txBox="1"/>
          <p:nvPr/>
        </p:nvSpPr>
        <p:spPr>
          <a:xfrm>
            <a:off x="5867178" y="74971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4472C4"/>
                </a:solidFill>
              </a:rPr>
              <a:t>Z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3334C8E-C4D1-684D-AE17-F38999460C78}"/>
              </a:ext>
            </a:extLst>
          </p:cNvPr>
          <p:cNvCxnSpPr/>
          <p:nvPr/>
        </p:nvCxnSpPr>
        <p:spPr>
          <a:xfrm flipV="1">
            <a:off x="5974888" y="2899187"/>
            <a:ext cx="0" cy="1239945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Arc 19">
            <a:extLst>
              <a:ext uri="{FF2B5EF4-FFF2-40B4-BE49-F238E27FC236}">
                <a16:creationId xmlns:a16="http://schemas.microsoft.com/office/drawing/2014/main" id="{0635CD46-44FE-AB45-BAAE-F244ED87AD7E}"/>
              </a:ext>
            </a:extLst>
          </p:cNvPr>
          <p:cNvSpPr/>
          <p:nvPr/>
        </p:nvSpPr>
        <p:spPr>
          <a:xfrm>
            <a:off x="5889099" y="3728688"/>
            <a:ext cx="581340" cy="564754"/>
          </a:xfrm>
          <a:prstGeom prst="arc">
            <a:avLst>
              <a:gd name="adj1" fmla="val 16200000"/>
              <a:gd name="adj2" fmla="val 8366446"/>
            </a:avLst>
          </a:prstGeom>
          <a:ln w="57150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852C4E0-7EE5-4E4E-8671-8AD062000B78}"/>
              </a:ext>
            </a:extLst>
          </p:cNvPr>
          <p:cNvCxnSpPr/>
          <p:nvPr/>
        </p:nvCxnSpPr>
        <p:spPr>
          <a:xfrm flipV="1">
            <a:off x="6539071" y="2454267"/>
            <a:ext cx="0" cy="1239945"/>
          </a:xfrm>
          <a:prstGeom prst="straightConnector1">
            <a:avLst/>
          </a:prstGeom>
          <a:ln w="5715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Arc 21">
            <a:extLst>
              <a:ext uri="{FF2B5EF4-FFF2-40B4-BE49-F238E27FC236}">
                <a16:creationId xmlns:a16="http://schemas.microsoft.com/office/drawing/2014/main" id="{6F1880D4-B245-CE41-86B3-B79F9CDADFB7}"/>
              </a:ext>
            </a:extLst>
          </p:cNvPr>
          <p:cNvSpPr/>
          <p:nvPr/>
        </p:nvSpPr>
        <p:spPr>
          <a:xfrm>
            <a:off x="5026124" y="2519142"/>
            <a:ext cx="3025894" cy="2955147"/>
          </a:xfrm>
          <a:prstGeom prst="arc">
            <a:avLst>
              <a:gd name="adj1" fmla="val 16200000"/>
              <a:gd name="adj2" fmla="val 8366446"/>
            </a:avLst>
          </a:prstGeom>
          <a:ln w="57150">
            <a:solidFill>
              <a:schemeClr val="accent4">
                <a:lumMod val="60000"/>
                <a:lumOff val="4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165F4AF3-A7FA-4148-89BD-AFCDDD6101C9}"/>
              </a:ext>
            </a:extLst>
          </p:cNvPr>
          <p:cNvSpPr/>
          <p:nvPr/>
        </p:nvSpPr>
        <p:spPr>
          <a:xfrm>
            <a:off x="6194909" y="1126347"/>
            <a:ext cx="878066" cy="1392795"/>
          </a:xfrm>
          <a:custGeom>
            <a:avLst/>
            <a:gdLst>
              <a:gd name="connsiteX0" fmla="*/ 24222 w 878066"/>
              <a:gd name="connsiteY0" fmla="*/ 902289 h 1392795"/>
              <a:gd name="connsiteX1" fmla="*/ 0 w 878066"/>
              <a:gd name="connsiteY1" fmla="*/ 496562 h 1392795"/>
              <a:gd name="connsiteX2" fmla="*/ 345170 w 878066"/>
              <a:gd name="connsiteY2" fmla="*/ 0 h 1392795"/>
              <a:gd name="connsiteX3" fmla="*/ 859899 w 878066"/>
              <a:gd name="connsiteY3" fmla="*/ 84779 h 1392795"/>
              <a:gd name="connsiteX4" fmla="*/ 878066 w 878066"/>
              <a:gd name="connsiteY4" fmla="*/ 1392795 h 1392795"/>
              <a:gd name="connsiteX5" fmla="*/ 302781 w 878066"/>
              <a:gd name="connsiteY5" fmla="*/ 1350405 h 1392795"/>
              <a:gd name="connsiteX6" fmla="*/ 24222 w 878066"/>
              <a:gd name="connsiteY6" fmla="*/ 902289 h 1392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8066" h="1392795">
                <a:moveTo>
                  <a:pt x="24222" y="902289"/>
                </a:moveTo>
                <a:lnTo>
                  <a:pt x="0" y="496562"/>
                </a:lnTo>
                <a:lnTo>
                  <a:pt x="345170" y="0"/>
                </a:lnTo>
                <a:lnTo>
                  <a:pt x="859899" y="84779"/>
                </a:lnTo>
                <a:lnTo>
                  <a:pt x="878066" y="1392795"/>
                </a:lnTo>
                <a:lnTo>
                  <a:pt x="302781" y="1350405"/>
                </a:lnTo>
                <a:lnTo>
                  <a:pt x="24222" y="902289"/>
                </a:lnTo>
                <a:close/>
              </a:path>
            </a:pathLst>
          </a:custGeom>
          <a:solidFill>
            <a:srgbClr val="FFD966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4472C4"/>
              </a:solidFill>
            </a:endParaRPr>
          </a:p>
        </p:txBody>
      </p:sp>
      <p:sp>
        <p:nvSpPr>
          <p:cNvPr id="24" name="Freeform 23">
            <a:extLst>
              <a:ext uri="{FF2B5EF4-FFF2-40B4-BE49-F238E27FC236}">
                <a16:creationId xmlns:a16="http://schemas.microsoft.com/office/drawing/2014/main" id="{25623AFA-649E-E648-82D9-7575072D779D}"/>
              </a:ext>
            </a:extLst>
          </p:cNvPr>
          <p:cNvSpPr/>
          <p:nvPr/>
        </p:nvSpPr>
        <p:spPr>
          <a:xfrm>
            <a:off x="3530432" y="4335830"/>
            <a:ext cx="1810633" cy="1610798"/>
          </a:xfrm>
          <a:custGeom>
            <a:avLst/>
            <a:gdLst>
              <a:gd name="connsiteX0" fmla="*/ 429949 w 1810633"/>
              <a:gd name="connsiteY0" fmla="*/ 1610798 h 1610798"/>
              <a:gd name="connsiteX1" fmla="*/ 0 w 1810633"/>
              <a:gd name="connsiteY1" fmla="*/ 1083958 h 1610798"/>
              <a:gd name="connsiteX2" fmla="*/ 1368572 w 1810633"/>
              <a:gd name="connsiteY2" fmla="*/ 0 h 1610798"/>
              <a:gd name="connsiteX3" fmla="*/ 1810633 w 1810633"/>
              <a:gd name="connsiteY3" fmla="*/ 526840 h 1610798"/>
              <a:gd name="connsiteX4" fmla="*/ 429949 w 1810633"/>
              <a:gd name="connsiteY4" fmla="*/ 1610798 h 1610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10633" h="1610798">
                <a:moveTo>
                  <a:pt x="429949" y="1610798"/>
                </a:moveTo>
                <a:lnTo>
                  <a:pt x="0" y="1083958"/>
                </a:lnTo>
                <a:lnTo>
                  <a:pt x="1368572" y="0"/>
                </a:lnTo>
                <a:lnTo>
                  <a:pt x="1810633" y="526840"/>
                </a:lnTo>
                <a:lnTo>
                  <a:pt x="429949" y="1610798"/>
                </a:lnTo>
                <a:close/>
              </a:path>
            </a:pathLst>
          </a:custGeom>
          <a:solidFill>
            <a:srgbClr val="FFD966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4472C4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FE62E80-0EDC-7440-8D20-923B15990946}"/>
              </a:ext>
            </a:extLst>
          </p:cNvPr>
          <p:cNvSpPr txBox="1"/>
          <p:nvPr/>
        </p:nvSpPr>
        <p:spPr>
          <a:xfrm>
            <a:off x="4426504" y="5632393"/>
            <a:ext cx="25927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translate first, rotate later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B123B55-2BAA-B34B-9CBE-AF9F9313B296}"/>
              </a:ext>
            </a:extLst>
          </p:cNvPr>
          <p:cNvSpPr txBox="1"/>
          <p:nvPr/>
        </p:nvSpPr>
        <p:spPr>
          <a:xfrm>
            <a:off x="2643379" y="1391227"/>
            <a:ext cx="25927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rotate first, translate later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92BA392-CD71-404E-B0E5-BCA3EEC06D32}"/>
              </a:ext>
            </a:extLst>
          </p:cNvPr>
          <p:cNvSpPr/>
          <p:nvPr/>
        </p:nvSpPr>
        <p:spPr>
          <a:xfrm>
            <a:off x="2643379" y="1790837"/>
            <a:ext cx="327902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rgbClr val="569CD6"/>
                </a:solidFill>
                <a:latin typeface="Menlo" panose="020B0609030804020204" pitchFamily="49" charset="0"/>
              </a:rPr>
              <a:t>let</a:t>
            </a:r>
            <a:r>
              <a:rPr lang="en-US" sz="800" dirty="0">
                <a:solidFill>
                  <a:srgbClr val="D4D4D4"/>
                </a:solidFill>
                <a:latin typeface="Menlo" panose="020B0609030804020204" pitchFamily="49" charset="0"/>
              </a:rPr>
              <a:t> box_1 </a:t>
            </a:r>
            <a:r>
              <a:rPr lang="en-US" sz="800" dirty="0">
                <a:solidFill>
                  <a:srgbClr val="DCDCDC"/>
                </a:solidFill>
                <a:latin typeface="Menlo" panose="020B0609030804020204" pitchFamily="49" charset="0"/>
              </a:rPr>
              <a:t>=</a:t>
            </a:r>
            <a:r>
              <a:rPr lang="en-US" sz="8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sz="800" dirty="0">
                <a:solidFill>
                  <a:srgbClr val="3DC9B0"/>
                </a:solidFill>
                <a:latin typeface="Menlo" panose="020B0609030804020204" pitchFamily="49" charset="0"/>
              </a:rPr>
              <a:t>Translate</a:t>
            </a:r>
            <a:r>
              <a:rPr lang="en-US" sz="800" dirty="0">
                <a:solidFill>
                  <a:srgbClr val="DCDCDC"/>
                </a:solidFill>
                <a:latin typeface="Menlo" panose="020B0609030804020204" pitchFamily="49" charset="0"/>
              </a:rPr>
              <a:t>(</a:t>
            </a:r>
            <a:r>
              <a:rPr lang="en-US" sz="8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sz="800" dirty="0">
                <a:solidFill>
                  <a:srgbClr val="DCDCDC"/>
                </a:solidFill>
                <a:latin typeface="Menlo" panose="020B0609030804020204" pitchFamily="49" charset="0"/>
              </a:rPr>
              <a:t>[</a:t>
            </a:r>
            <a:r>
              <a:rPr lang="en-US" sz="800" dirty="0">
                <a:solidFill>
                  <a:srgbClr val="B5CEA8"/>
                </a:solidFill>
                <a:latin typeface="Menlo" panose="020B0609030804020204" pitchFamily="49" charset="0"/>
              </a:rPr>
              <a:t>0</a:t>
            </a:r>
            <a:r>
              <a:rPr lang="en-US" sz="800" dirty="0">
                <a:solidFill>
                  <a:srgbClr val="DCDCDC"/>
                </a:solidFill>
                <a:latin typeface="Menlo" panose="020B0609030804020204" pitchFamily="49" charset="0"/>
              </a:rPr>
              <a:t>,</a:t>
            </a:r>
            <a:r>
              <a:rPr lang="en-US" sz="800" dirty="0">
                <a:solidFill>
                  <a:srgbClr val="B5CEA8"/>
                </a:solidFill>
                <a:latin typeface="Menlo" panose="020B0609030804020204" pitchFamily="49" charset="0"/>
              </a:rPr>
              <a:t>0</a:t>
            </a:r>
            <a:r>
              <a:rPr lang="en-US" sz="800" dirty="0">
                <a:solidFill>
                  <a:srgbClr val="DCDCDC"/>
                </a:solidFill>
                <a:latin typeface="Menlo" panose="020B0609030804020204" pitchFamily="49" charset="0"/>
              </a:rPr>
              <a:t>,</a:t>
            </a:r>
            <a:r>
              <a:rPr lang="en-US" sz="800" dirty="0">
                <a:solidFill>
                  <a:srgbClr val="B5CEA8"/>
                </a:solidFill>
                <a:latin typeface="Menlo" panose="020B0609030804020204" pitchFamily="49" charset="0"/>
              </a:rPr>
              <a:t>25</a:t>
            </a:r>
            <a:r>
              <a:rPr lang="en-US" sz="800" dirty="0">
                <a:solidFill>
                  <a:srgbClr val="DCDCDC"/>
                </a:solidFill>
                <a:latin typeface="Menlo" panose="020B0609030804020204" pitchFamily="49" charset="0"/>
              </a:rPr>
              <a:t>]</a:t>
            </a:r>
            <a:r>
              <a:rPr lang="en-US" sz="8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sz="800" dirty="0">
                <a:solidFill>
                  <a:srgbClr val="DCDCDC"/>
                </a:solidFill>
                <a:latin typeface="Menlo" panose="020B0609030804020204" pitchFamily="49" charset="0"/>
              </a:rPr>
              <a:t>,</a:t>
            </a:r>
            <a:r>
              <a:rPr lang="en-US" sz="8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br>
              <a:rPr lang="en-US" sz="8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en-US" sz="800" dirty="0">
                <a:solidFill>
                  <a:srgbClr val="D4D4D4"/>
                </a:solidFill>
                <a:latin typeface="Menlo" panose="020B0609030804020204" pitchFamily="49" charset="0"/>
              </a:rPr>
              <a:t>            </a:t>
            </a:r>
            <a:r>
              <a:rPr lang="en-US" sz="800" dirty="0">
                <a:solidFill>
                  <a:srgbClr val="3DC9B0"/>
                </a:solidFill>
                <a:latin typeface="Menlo" panose="020B0609030804020204" pitchFamily="49" charset="0"/>
              </a:rPr>
              <a:t>Rotate</a:t>
            </a:r>
            <a:r>
              <a:rPr lang="en-US" sz="800" dirty="0">
                <a:solidFill>
                  <a:srgbClr val="DCDCDC"/>
                </a:solidFill>
                <a:latin typeface="Menlo" panose="020B0609030804020204" pitchFamily="49" charset="0"/>
              </a:rPr>
              <a:t>([</a:t>
            </a:r>
            <a:r>
              <a:rPr lang="en-US" sz="800" dirty="0">
                <a:solidFill>
                  <a:srgbClr val="B5CEA8"/>
                </a:solidFill>
                <a:latin typeface="Menlo" panose="020B0609030804020204" pitchFamily="49" charset="0"/>
              </a:rPr>
              <a:t>0</a:t>
            </a:r>
            <a:r>
              <a:rPr lang="en-US" sz="800" dirty="0">
                <a:solidFill>
                  <a:srgbClr val="DCDCDC"/>
                </a:solidFill>
                <a:latin typeface="Menlo" panose="020B0609030804020204" pitchFamily="49" charset="0"/>
              </a:rPr>
              <a:t>,</a:t>
            </a:r>
            <a:r>
              <a:rPr lang="en-US" sz="800" dirty="0">
                <a:solidFill>
                  <a:srgbClr val="B5CEA8"/>
                </a:solidFill>
                <a:latin typeface="Menlo" panose="020B0609030804020204" pitchFamily="49" charset="0"/>
              </a:rPr>
              <a:t>1</a:t>
            </a:r>
            <a:r>
              <a:rPr lang="en-US" sz="800" dirty="0">
                <a:solidFill>
                  <a:srgbClr val="DCDCDC"/>
                </a:solidFill>
                <a:latin typeface="Menlo" panose="020B0609030804020204" pitchFamily="49" charset="0"/>
              </a:rPr>
              <a:t>,</a:t>
            </a:r>
            <a:r>
              <a:rPr lang="en-US" sz="800" dirty="0">
                <a:solidFill>
                  <a:srgbClr val="B5CEA8"/>
                </a:solidFill>
                <a:latin typeface="Menlo" panose="020B0609030804020204" pitchFamily="49" charset="0"/>
              </a:rPr>
              <a:t>0</a:t>
            </a:r>
            <a:r>
              <a:rPr lang="en-US" sz="800" dirty="0">
                <a:solidFill>
                  <a:srgbClr val="DCDCDC"/>
                </a:solidFill>
                <a:latin typeface="Menlo" panose="020B0609030804020204" pitchFamily="49" charset="0"/>
              </a:rPr>
              <a:t>],</a:t>
            </a:r>
            <a:r>
              <a:rPr lang="en-US" sz="800" dirty="0">
                <a:solidFill>
                  <a:srgbClr val="B5CEA8"/>
                </a:solidFill>
                <a:latin typeface="Menlo" panose="020B0609030804020204" pitchFamily="49" charset="0"/>
              </a:rPr>
              <a:t>230</a:t>
            </a:r>
            <a:r>
              <a:rPr lang="en-US" sz="800" dirty="0">
                <a:solidFill>
                  <a:srgbClr val="DCDCDC"/>
                </a:solidFill>
                <a:latin typeface="Menlo" panose="020B0609030804020204" pitchFamily="49" charset="0"/>
              </a:rPr>
              <a:t>,</a:t>
            </a:r>
            <a:r>
              <a:rPr lang="en-US" sz="800" dirty="0">
                <a:solidFill>
                  <a:srgbClr val="3DC9B0"/>
                </a:solidFill>
                <a:latin typeface="Menlo" panose="020B0609030804020204" pitchFamily="49" charset="0"/>
              </a:rPr>
              <a:t>Box</a:t>
            </a:r>
            <a:r>
              <a:rPr lang="en-US" sz="800" dirty="0">
                <a:solidFill>
                  <a:srgbClr val="DCDCDC"/>
                </a:solidFill>
                <a:latin typeface="Menlo" panose="020B0609030804020204" pitchFamily="49" charset="0"/>
              </a:rPr>
              <a:t>(</a:t>
            </a:r>
            <a:r>
              <a:rPr lang="en-US" sz="8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sz="800" dirty="0">
                <a:solidFill>
                  <a:srgbClr val="B5CEA8"/>
                </a:solidFill>
                <a:latin typeface="Menlo" panose="020B0609030804020204" pitchFamily="49" charset="0"/>
              </a:rPr>
              <a:t>10</a:t>
            </a:r>
            <a:r>
              <a:rPr lang="en-US" sz="800" dirty="0">
                <a:solidFill>
                  <a:srgbClr val="DCDCDC"/>
                </a:solidFill>
                <a:latin typeface="Menlo" panose="020B0609030804020204" pitchFamily="49" charset="0"/>
              </a:rPr>
              <a:t>,</a:t>
            </a:r>
            <a:r>
              <a:rPr lang="en-US" sz="800" dirty="0">
                <a:solidFill>
                  <a:srgbClr val="B5CEA8"/>
                </a:solidFill>
                <a:latin typeface="Menlo" panose="020B0609030804020204" pitchFamily="49" charset="0"/>
              </a:rPr>
              <a:t>20</a:t>
            </a:r>
            <a:r>
              <a:rPr lang="en-US" sz="800" dirty="0">
                <a:solidFill>
                  <a:srgbClr val="DCDCDC"/>
                </a:solidFill>
                <a:latin typeface="Menlo" panose="020B0609030804020204" pitchFamily="49" charset="0"/>
              </a:rPr>
              <a:t>,</a:t>
            </a:r>
            <a:r>
              <a:rPr lang="en-US" sz="800" dirty="0">
                <a:solidFill>
                  <a:srgbClr val="B5CEA8"/>
                </a:solidFill>
                <a:latin typeface="Menlo" panose="020B0609030804020204" pitchFamily="49" charset="0"/>
              </a:rPr>
              <a:t>25</a:t>
            </a:r>
            <a:r>
              <a:rPr lang="en-US" sz="800" dirty="0">
                <a:solidFill>
                  <a:srgbClr val="DCDCDC"/>
                </a:solidFill>
                <a:latin typeface="Menlo" panose="020B0609030804020204" pitchFamily="49" charset="0"/>
              </a:rPr>
              <a:t>)</a:t>
            </a:r>
            <a:r>
              <a:rPr lang="en-US" sz="8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sz="800" dirty="0">
                <a:solidFill>
                  <a:srgbClr val="DCDCDC"/>
                </a:solidFill>
                <a:latin typeface="Menlo" panose="020B0609030804020204" pitchFamily="49" charset="0"/>
              </a:rPr>
              <a:t>)</a:t>
            </a:r>
            <a:r>
              <a:rPr lang="en-US" sz="8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sz="800" dirty="0">
                <a:solidFill>
                  <a:srgbClr val="DCDCDC"/>
                </a:solidFill>
                <a:latin typeface="Menlo" panose="020B0609030804020204" pitchFamily="49" charset="0"/>
              </a:rPr>
              <a:t>);</a:t>
            </a:r>
            <a:endParaRPr lang="en-US" sz="8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D4CB216-1D27-D94F-86A9-F206E87A8EB5}"/>
              </a:ext>
            </a:extLst>
          </p:cNvPr>
          <p:cNvSpPr/>
          <p:nvPr/>
        </p:nvSpPr>
        <p:spPr>
          <a:xfrm>
            <a:off x="4426504" y="5920066"/>
            <a:ext cx="415470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rgbClr val="569CD6"/>
                </a:solidFill>
                <a:latin typeface="Menlo" panose="020B0609030804020204" pitchFamily="49" charset="0"/>
              </a:rPr>
              <a:t>let</a:t>
            </a:r>
            <a:r>
              <a:rPr lang="en-US" sz="900" dirty="0">
                <a:solidFill>
                  <a:srgbClr val="D4D4D4"/>
                </a:solidFill>
                <a:latin typeface="Menlo" panose="020B0609030804020204" pitchFamily="49" charset="0"/>
              </a:rPr>
              <a:t> box_2 = </a:t>
            </a:r>
            <a:r>
              <a:rPr lang="en-US" sz="900" dirty="0">
                <a:solidFill>
                  <a:srgbClr val="3DC9B0"/>
                </a:solidFill>
                <a:latin typeface="Menlo" panose="020B0609030804020204" pitchFamily="49" charset="0"/>
              </a:rPr>
              <a:t>Rotate</a:t>
            </a:r>
            <a:r>
              <a:rPr lang="en-US" sz="900" dirty="0">
                <a:solidFill>
                  <a:srgbClr val="DCDCDC"/>
                </a:solidFill>
                <a:latin typeface="Menlo" panose="020B0609030804020204" pitchFamily="49" charset="0"/>
              </a:rPr>
              <a:t>([</a:t>
            </a:r>
            <a:r>
              <a:rPr lang="en-US" sz="900" dirty="0">
                <a:solidFill>
                  <a:srgbClr val="B5CEA8"/>
                </a:solidFill>
                <a:latin typeface="Menlo" panose="020B0609030804020204" pitchFamily="49" charset="0"/>
              </a:rPr>
              <a:t>0</a:t>
            </a:r>
            <a:r>
              <a:rPr lang="en-US" sz="900" dirty="0">
                <a:solidFill>
                  <a:srgbClr val="DCDCDC"/>
                </a:solidFill>
                <a:latin typeface="Menlo" panose="020B0609030804020204" pitchFamily="49" charset="0"/>
              </a:rPr>
              <a:t>,</a:t>
            </a:r>
            <a:r>
              <a:rPr lang="en-US" sz="900" dirty="0">
                <a:solidFill>
                  <a:srgbClr val="B5CEA8"/>
                </a:solidFill>
                <a:latin typeface="Menlo" panose="020B0609030804020204" pitchFamily="49" charset="0"/>
              </a:rPr>
              <a:t>1</a:t>
            </a:r>
            <a:r>
              <a:rPr lang="en-US" sz="900" dirty="0">
                <a:solidFill>
                  <a:srgbClr val="DCDCDC"/>
                </a:solidFill>
                <a:latin typeface="Menlo" panose="020B0609030804020204" pitchFamily="49" charset="0"/>
              </a:rPr>
              <a:t>,</a:t>
            </a:r>
            <a:r>
              <a:rPr lang="en-US" sz="900" dirty="0">
                <a:solidFill>
                  <a:srgbClr val="B5CEA8"/>
                </a:solidFill>
                <a:latin typeface="Menlo" panose="020B0609030804020204" pitchFamily="49" charset="0"/>
              </a:rPr>
              <a:t>0</a:t>
            </a:r>
            <a:r>
              <a:rPr lang="en-US" sz="900" dirty="0">
                <a:solidFill>
                  <a:srgbClr val="DCDCDC"/>
                </a:solidFill>
                <a:latin typeface="Menlo" panose="020B0609030804020204" pitchFamily="49" charset="0"/>
              </a:rPr>
              <a:t>],</a:t>
            </a:r>
            <a:r>
              <a:rPr lang="en-US" sz="900" dirty="0">
                <a:solidFill>
                  <a:srgbClr val="B5CEA8"/>
                </a:solidFill>
                <a:latin typeface="Menlo" panose="020B0609030804020204" pitchFamily="49" charset="0"/>
              </a:rPr>
              <a:t>230</a:t>
            </a:r>
            <a:r>
              <a:rPr lang="en-US" sz="900" dirty="0">
                <a:solidFill>
                  <a:srgbClr val="DCDCDC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US" sz="900" dirty="0">
                <a:solidFill>
                  <a:srgbClr val="DCDCDC"/>
                </a:solidFill>
                <a:latin typeface="Menlo" panose="020B0609030804020204" pitchFamily="49" charset="0"/>
              </a:rPr>
              <a:t>            </a:t>
            </a:r>
            <a:r>
              <a:rPr lang="en-US" sz="900" dirty="0">
                <a:solidFill>
                  <a:srgbClr val="3DC9B0"/>
                </a:solidFill>
                <a:latin typeface="Menlo" panose="020B0609030804020204" pitchFamily="49" charset="0"/>
              </a:rPr>
              <a:t>Translate</a:t>
            </a:r>
            <a:r>
              <a:rPr lang="en-US" sz="900" dirty="0">
                <a:solidFill>
                  <a:srgbClr val="DCDCDC"/>
                </a:solidFill>
                <a:latin typeface="Menlo" panose="020B0609030804020204" pitchFamily="49" charset="0"/>
              </a:rPr>
              <a:t>(</a:t>
            </a:r>
            <a:r>
              <a:rPr lang="en-US" sz="9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sz="900" dirty="0">
                <a:solidFill>
                  <a:srgbClr val="DCDCDC"/>
                </a:solidFill>
                <a:latin typeface="Menlo" panose="020B0609030804020204" pitchFamily="49" charset="0"/>
              </a:rPr>
              <a:t>[</a:t>
            </a:r>
            <a:r>
              <a:rPr lang="en-US" sz="900" dirty="0">
                <a:solidFill>
                  <a:srgbClr val="B5CEA8"/>
                </a:solidFill>
                <a:latin typeface="Menlo" panose="020B0609030804020204" pitchFamily="49" charset="0"/>
              </a:rPr>
              <a:t>0</a:t>
            </a:r>
            <a:r>
              <a:rPr lang="en-US" sz="900" dirty="0">
                <a:solidFill>
                  <a:srgbClr val="DCDCDC"/>
                </a:solidFill>
                <a:latin typeface="Menlo" panose="020B0609030804020204" pitchFamily="49" charset="0"/>
              </a:rPr>
              <a:t>,</a:t>
            </a:r>
            <a:r>
              <a:rPr lang="en-US" sz="900" dirty="0">
                <a:solidFill>
                  <a:srgbClr val="B5CEA8"/>
                </a:solidFill>
                <a:latin typeface="Menlo" panose="020B0609030804020204" pitchFamily="49" charset="0"/>
              </a:rPr>
              <a:t>0</a:t>
            </a:r>
            <a:r>
              <a:rPr lang="en-US" sz="900" dirty="0">
                <a:solidFill>
                  <a:srgbClr val="DCDCDC"/>
                </a:solidFill>
                <a:latin typeface="Menlo" panose="020B0609030804020204" pitchFamily="49" charset="0"/>
              </a:rPr>
              <a:t>,</a:t>
            </a:r>
            <a:r>
              <a:rPr lang="en-US" sz="900" dirty="0">
                <a:solidFill>
                  <a:srgbClr val="B5CEA8"/>
                </a:solidFill>
                <a:latin typeface="Menlo" panose="020B0609030804020204" pitchFamily="49" charset="0"/>
              </a:rPr>
              <a:t>25</a:t>
            </a:r>
            <a:r>
              <a:rPr lang="en-US" sz="900" dirty="0">
                <a:solidFill>
                  <a:srgbClr val="DCDCDC"/>
                </a:solidFill>
                <a:latin typeface="Menlo" panose="020B0609030804020204" pitchFamily="49" charset="0"/>
              </a:rPr>
              <a:t>]</a:t>
            </a:r>
            <a:r>
              <a:rPr lang="en-US" sz="9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sz="900" dirty="0">
                <a:solidFill>
                  <a:srgbClr val="DCDCDC"/>
                </a:solidFill>
                <a:latin typeface="Menlo" panose="020B0609030804020204" pitchFamily="49" charset="0"/>
              </a:rPr>
              <a:t>,</a:t>
            </a:r>
            <a:r>
              <a:rPr lang="en-US" sz="9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sz="900" dirty="0">
                <a:solidFill>
                  <a:srgbClr val="3DC9B0"/>
                </a:solidFill>
                <a:latin typeface="Menlo" panose="020B0609030804020204" pitchFamily="49" charset="0"/>
              </a:rPr>
              <a:t>Box</a:t>
            </a:r>
            <a:r>
              <a:rPr lang="en-US" sz="900" dirty="0">
                <a:solidFill>
                  <a:srgbClr val="DCDCDC"/>
                </a:solidFill>
                <a:latin typeface="Menlo" panose="020B0609030804020204" pitchFamily="49" charset="0"/>
              </a:rPr>
              <a:t>(</a:t>
            </a:r>
            <a:r>
              <a:rPr lang="en-US" sz="9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sz="900" dirty="0">
                <a:solidFill>
                  <a:srgbClr val="B5CEA8"/>
                </a:solidFill>
                <a:latin typeface="Menlo" panose="020B0609030804020204" pitchFamily="49" charset="0"/>
              </a:rPr>
              <a:t>10</a:t>
            </a:r>
            <a:r>
              <a:rPr lang="en-US" sz="900" dirty="0">
                <a:solidFill>
                  <a:srgbClr val="DCDCDC"/>
                </a:solidFill>
                <a:latin typeface="Menlo" panose="020B0609030804020204" pitchFamily="49" charset="0"/>
              </a:rPr>
              <a:t>,</a:t>
            </a:r>
            <a:r>
              <a:rPr lang="en-US" sz="900" dirty="0">
                <a:solidFill>
                  <a:srgbClr val="B5CEA8"/>
                </a:solidFill>
                <a:latin typeface="Menlo" panose="020B0609030804020204" pitchFamily="49" charset="0"/>
              </a:rPr>
              <a:t>20</a:t>
            </a:r>
            <a:r>
              <a:rPr lang="en-US" sz="900" dirty="0">
                <a:solidFill>
                  <a:srgbClr val="DCDCDC"/>
                </a:solidFill>
                <a:latin typeface="Menlo" panose="020B0609030804020204" pitchFamily="49" charset="0"/>
              </a:rPr>
              <a:t>,</a:t>
            </a:r>
            <a:r>
              <a:rPr lang="en-US" sz="900" dirty="0">
                <a:solidFill>
                  <a:srgbClr val="B5CEA8"/>
                </a:solidFill>
                <a:latin typeface="Menlo" panose="020B0609030804020204" pitchFamily="49" charset="0"/>
              </a:rPr>
              <a:t>25</a:t>
            </a:r>
            <a:r>
              <a:rPr lang="en-US" sz="900" dirty="0">
                <a:solidFill>
                  <a:srgbClr val="DCDCDC"/>
                </a:solidFill>
                <a:latin typeface="Menlo" panose="020B0609030804020204" pitchFamily="49" charset="0"/>
              </a:rPr>
              <a:t>)</a:t>
            </a:r>
            <a:r>
              <a:rPr lang="en-US" sz="9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sz="900" dirty="0">
                <a:solidFill>
                  <a:srgbClr val="DCDCDC"/>
                </a:solidFill>
                <a:latin typeface="Menlo" panose="020B0609030804020204" pitchFamily="49" charset="0"/>
              </a:rPr>
              <a:t>)</a:t>
            </a:r>
            <a:r>
              <a:rPr lang="en-US" sz="9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sz="900" dirty="0">
                <a:solidFill>
                  <a:srgbClr val="DCDCDC"/>
                </a:solidFill>
                <a:latin typeface="Menlo" panose="020B0609030804020204" pitchFamily="49" charset="0"/>
              </a:rPr>
              <a:t>);</a:t>
            </a:r>
            <a:endParaRPr lang="en-US" sz="9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A2A35BF-92A8-FB47-887E-65F76848A94E}"/>
              </a:ext>
            </a:extLst>
          </p:cNvPr>
          <p:cNvCxnSpPr>
            <a:cxnSpLocks/>
            <a:stCxn id="3" idx="1"/>
          </p:cNvCxnSpPr>
          <p:nvPr/>
        </p:nvCxnSpPr>
        <p:spPr>
          <a:xfrm flipV="1">
            <a:off x="6188853" y="2809812"/>
            <a:ext cx="2040747" cy="1314071"/>
          </a:xfrm>
          <a:prstGeom prst="line">
            <a:avLst/>
          </a:prstGeom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82134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CD52FEDD-4822-0041-A403-3B7397EC734C}"/>
              </a:ext>
            </a:extLst>
          </p:cNvPr>
          <p:cNvGrpSpPr/>
          <p:nvPr/>
        </p:nvGrpSpPr>
        <p:grpSpPr>
          <a:xfrm>
            <a:off x="1801402" y="1023257"/>
            <a:ext cx="7582084" cy="4811485"/>
            <a:chOff x="2933516" y="1643743"/>
            <a:chExt cx="5239705" cy="3363685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87675AF5-05F9-6C44-BEAB-2AAD06CC72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09319" y="1643743"/>
              <a:ext cx="1663902" cy="1578428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CA20545-4DCE-D442-ACEE-7D96789B4F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5538" y="3429000"/>
              <a:ext cx="1647683" cy="1578428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FC6E6BD-D85C-C34D-99B6-E09969EB9EA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54008" y="3429000"/>
              <a:ext cx="1614940" cy="1578428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FF0A2C5-ED66-7D43-8D2F-6ECE1AFEC86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933516" y="3439575"/>
              <a:ext cx="1663902" cy="1567853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2AB76EB-6411-1B40-9BEB-582AA92EF6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3828"/>
            <a:stretch/>
          </p:blipFill>
          <p:spPr>
            <a:xfrm>
              <a:off x="2933516" y="1643743"/>
              <a:ext cx="1663902" cy="1578428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A3B72FD-A5AD-814C-A220-501E6F70D7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7797" t="3828" r="2442"/>
            <a:stretch/>
          </p:blipFill>
          <p:spPr>
            <a:xfrm>
              <a:off x="4764894" y="1643743"/>
              <a:ext cx="1604054" cy="157842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538173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199</TotalTime>
  <Words>85</Words>
  <Application>Microsoft Macintosh PowerPoint</Application>
  <PresentationFormat>Widescreen</PresentationFormat>
  <Paragraphs>21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Calibri Light</vt:lpstr>
      <vt:lpstr>Menlo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Raymond Deleu</dc:creator>
  <cp:lastModifiedBy>Raymond Deleu</cp:lastModifiedBy>
  <cp:revision>12</cp:revision>
  <dcterms:created xsi:type="dcterms:W3CDTF">2021-05-18T07:28:31Z</dcterms:created>
  <dcterms:modified xsi:type="dcterms:W3CDTF">2021-05-20T19:11:08Z</dcterms:modified>
</cp:coreProperties>
</file>